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Default Extension="svg" ContentType="image/svg+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diagrams/data3.xml" ContentType="application/vnd.openxmlformats-officedocument.drawingml.diagramData+xml"/>
  <Override PartName="/ppt/changesInfos/changesInfo1.xml" ContentType="application/vnd.ms-powerpoint.changesinfo+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colors3.xml" ContentType="application/vnd.openxmlformats-officedocument.drawingml.diagramColors+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revisionInfo.xml" ContentType="application/vnd.ms-powerpoint.revisioninfo+xml"/>
  <Override PartName="/ppt/slides/slide1.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handoutMasterIdLst>
    <p:handoutMasterId r:id="rId16"/>
  </p:handoutMasterIdLst>
  <p:sldIdLst>
    <p:sldId id="311" r:id="rId2"/>
    <p:sldId id="264" r:id="rId3"/>
    <p:sldId id="305" r:id="rId4"/>
    <p:sldId id="306" r:id="rId5"/>
    <p:sldId id="307" r:id="rId6"/>
    <p:sldId id="308" r:id="rId7"/>
    <p:sldId id="294" r:id="rId8"/>
    <p:sldId id="314" r:id="rId9"/>
    <p:sldId id="315" r:id="rId10"/>
    <p:sldId id="312" r:id="rId11"/>
    <p:sldId id="262" r:id="rId12"/>
    <p:sldId id="313" r:id="rId13"/>
    <p:sldId id="309" r:id="rId14"/>
  </p:sldIdLst>
  <p:sldSz cx="12192000" cy="6858000"/>
  <p:notesSz cx="6858000" cy="9144000"/>
  <p:defaultTextStyle>
    <a:defPPr>
      <a:defRPr lang="zh-H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65D09D-5978-471B-A9AE-3A05F98B2FF1}" v="5" dt="2018-11-24T08:25:14.740"/>
    <p1510:client id="{9F8ECABD-BAE8-417D-986D-D6F5B9B04378}" v="73" dt="2018-11-24T07:01:41.500"/>
    <p1510:client id="{DA03EF1D-5B34-4F31-888C-442F29EBEFA4}" v="51" dt="2018-11-24T07:51:08.473"/>
    <p1510:client id="{9DD44981-235E-4CAD-A36F-B6D96765C5B8}" v="25" dt="2018-11-24T08:22:35.266"/>
    <p1510:client id="{3B619125-1B0D-40D5-BE2B-E2AF966792CE}" v="499" dt="2018-11-24T08:50:03.755"/>
    <p1510:client id="{6FDE02A2-2E13-4537-9C0C-F476E0E47C50}" v="653" dt="2018-11-24T08:42:48.139"/>
    <p1510:client id="{31AFD5C7-521C-441C-8516-FA664A14EF34}" v="47" dt="2018-11-24T08:22:12.976"/>
    <p1510:client id="{1ED95B48-A00D-4D17-B6A5-87EF9D754844}" v="274" dt="2018-11-25T02:40:45.097"/>
    <p1510:client id="{C8A3DE46-C6E6-4109-A1D7-5B2E824739A2}" v="19" dt="2018-11-24T08:08:13.637"/>
    <p1510:client id="{B99BFCAD-30F3-4A8C-B004-1B6CB122BB73}" v="3" dt="2018-11-24T08:57:46.968"/>
    <p1510:client id="{F16DF754-6570-4DDE-B385-CA4CECDE33BE}" v="103" dt="2018-11-25T06:22:42.851"/>
    <p1510:client id="{5C0C86BE-54B9-4D94-AB6C-7790D7562D16}" v="76" dt="2018-11-25T03:33:15.2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0215" autoAdjust="0"/>
  </p:normalViewPr>
  <p:slideViewPr>
    <p:cSldViewPr snapToGrid="0">
      <p:cViewPr>
        <p:scale>
          <a:sx n="1" d="2"/>
          <a:sy n="1" d="2"/>
        </p:scale>
        <p:origin x="-1834" y="-173"/>
      </p:cViewPr>
      <p:guideLst>
        <p:guide orient="horz" pos="2160"/>
        <p:guide pos="384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635BE746-F65A-473B-8EB1-52C82FC90A51}"/>
    <pc:docChg chg="modSld">
      <pc:chgData name="Guest User" userId="" providerId="Windows Live" clId="Web-{635BE746-F65A-473B-8EB1-52C82FC90A51}" dt="2018-11-24T16:11:47.347" v="713"/>
      <pc:docMkLst>
        <pc:docMk/>
      </pc:docMkLst>
      <pc:sldChg chg="addAnim delAnim modAnim">
        <pc:chgData name="Guest User" userId="" providerId="Windows Live" clId="Web-{635BE746-F65A-473B-8EB1-52C82FC90A51}" dt="2018-11-24T15:08:29.948" v="23"/>
        <pc:sldMkLst>
          <pc:docMk/>
          <pc:sldMk cId="2193936892" sldId="262"/>
        </pc:sldMkLst>
      </pc:sldChg>
      <pc:sldChg chg="modNotes">
        <pc:chgData name="Guest User" userId="" providerId="Windows Live" clId="Web-{635BE746-F65A-473B-8EB1-52C82FC90A51}" dt="2018-11-24T15:29:33.222" v="195"/>
        <pc:sldMkLst>
          <pc:docMk/>
          <pc:sldMk cId="554753746" sldId="294"/>
        </pc:sldMkLst>
      </pc:sldChg>
      <pc:sldChg chg="modSp modNotes">
        <pc:chgData name="Guest User" userId="" providerId="Windows Live" clId="Web-{635BE746-F65A-473B-8EB1-52C82FC90A51}" dt="2018-11-24T15:20:33.250" v="89" actId="20577"/>
        <pc:sldMkLst>
          <pc:docMk/>
          <pc:sldMk cId="780981556" sldId="307"/>
        </pc:sldMkLst>
        <pc:spChg chg="mod">
          <ac:chgData name="Guest User" userId="" providerId="Windows Live" clId="Web-{635BE746-F65A-473B-8EB1-52C82FC90A51}" dt="2018-11-24T15:20:33.250" v="89" actId="20577"/>
          <ac:spMkLst>
            <pc:docMk/>
            <pc:sldMk cId="780981556" sldId="307"/>
            <ac:spMk id="15" creationId="{089B0127-3A40-4435-A050-0954AB3CCDA6}"/>
          </ac:spMkLst>
        </pc:spChg>
        <pc:spChg chg="mod">
          <ac:chgData name="Guest User" userId="" providerId="Windows Live" clId="Web-{635BE746-F65A-473B-8EB1-52C82FC90A51}" dt="2018-11-24T15:19:29.749" v="82" actId="20577"/>
          <ac:spMkLst>
            <pc:docMk/>
            <pc:sldMk cId="780981556" sldId="307"/>
            <ac:spMk id="16" creationId="{7454CF85-A6DD-46D7-BE4F-313506FCD31B}"/>
          </ac:spMkLst>
        </pc:spChg>
        <pc:spChg chg="mod">
          <ac:chgData name="Guest User" userId="" providerId="Windows Live" clId="Web-{635BE746-F65A-473B-8EB1-52C82FC90A51}" dt="2018-11-24T15:19:55.390" v="85" actId="20577"/>
          <ac:spMkLst>
            <pc:docMk/>
            <pc:sldMk cId="780981556" sldId="307"/>
            <ac:spMk id="18" creationId="{62B42ABF-0E28-437D-BDBB-91B27C9A6584}"/>
          </ac:spMkLst>
        </pc:spChg>
      </pc:sldChg>
      <pc:sldChg chg="modSp">
        <pc:chgData name="Guest User" userId="" providerId="Windows Live" clId="Web-{635BE746-F65A-473B-8EB1-52C82FC90A51}" dt="2018-11-24T15:25:45.033" v="162" actId="20577"/>
        <pc:sldMkLst>
          <pc:docMk/>
          <pc:sldMk cId="2453571591" sldId="308"/>
        </pc:sldMkLst>
        <pc:spChg chg="mod">
          <ac:chgData name="Guest User" userId="" providerId="Windows Live" clId="Web-{635BE746-F65A-473B-8EB1-52C82FC90A51}" dt="2018-11-24T15:22:06.375" v="113" actId="20577"/>
          <ac:spMkLst>
            <pc:docMk/>
            <pc:sldMk cId="2453571591" sldId="308"/>
            <ac:spMk id="16" creationId="{2B4D4E4D-C6C0-442E-9BBF-BE91C7049F5F}"/>
          </ac:spMkLst>
        </pc:spChg>
        <pc:spChg chg="mod">
          <ac:chgData name="Guest User" userId="" providerId="Windows Live" clId="Web-{635BE746-F65A-473B-8EB1-52C82FC90A51}" dt="2018-11-24T15:23:16.938" v="128" actId="20577"/>
          <ac:spMkLst>
            <pc:docMk/>
            <pc:sldMk cId="2453571591" sldId="308"/>
            <ac:spMk id="18" creationId="{A0E36F9B-5CD9-473F-8C8A-B8336370B090}"/>
          </ac:spMkLst>
        </pc:spChg>
        <pc:spChg chg="mod">
          <ac:chgData name="Guest User" userId="" providerId="Windows Live" clId="Web-{635BE746-F65A-473B-8EB1-52C82FC90A51}" dt="2018-11-24T15:25:45.033" v="162" actId="20577"/>
          <ac:spMkLst>
            <pc:docMk/>
            <pc:sldMk cId="2453571591" sldId="308"/>
            <ac:spMk id="19" creationId="{FE477FE5-6A7D-4D26-9948-DC2F27531BF6}"/>
          </ac:spMkLst>
        </pc:spChg>
        <pc:spChg chg="mod">
          <ac:chgData name="Guest User" userId="" providerId="Windows Live" clId="Web-{635BE746-F65A-473B-8EB1-52C82FC90A51}" dt="2018-11-24T15:24:18.282" v="144" actId="20577"/>
          <ac:spMkLst>
            <pc:docMk/>
            <pc:sldMk cId="2453571591" sldId="308"/>
            <ac:spMk id="23" creationId="{3CC0D5AD-1F31-4B3B-8A16-39C2307D0112}"/>
          </ac:spMkLst>
        </pc:spChg>
      </pc:sldChg>
      <pc:sldChg chg="modNotes">
        <pc:chgData name="Guest User" userId="" providerId="Windows Live" clId="Web-{635BE746-F65A-473B-8EB1-52C82FC90A51}" dt="2018-11-24T16:11:47.347" v="713"/>
        <pc:sldMkLst>
          <pc:docMk/>
          <pc:sldMk cId="3808147782" sldId="311"/>
        </pc:sldMkLst>
      </pc:sldChg>
      <pc:sldChg chg="modSp addAnim delAnim modAnim">
        <pc:chgData name="Guest User" userId="" providerId="Windows Live" clId="Web-{635BE746-F65A-473B-8EB1-52C82FC90A51}" dt="2018-11-24T15:08:53.386" v="27" actId="1076"/>
        <pc:sldMkLst>
          <pc:docMk/>
          <pc:sldMk cId="4165967300" sldId="312"/>
        </pc:sldMkLst>
        <pc:spChg chg="mod">
          <ac:chgData name="Guest User" userId="" providerId="Windows Live" clId="Web-{635BE746-F65A-473B-8EB1-52C82FC90A51}" dt="2018-11-24T15:08:53.386" v="27" actId="1076"/>
          <ac:spMkLst>
            <pc:docMk/>
            <pc:sldMk cId="4165967300" sldId="312"/>
            <ac:spMk id="7" creationId="{1034BBDE-D44F-4A89-B6E9-89C89D1D87DA}"/>
          </ac:spMkLst>
        </pc:spChg>
      </pc:sldChg>
      <pc:sldChg chg="addSp modSp">
        <pc:chgData name="Guest User" userId="" providerId="Windows Live" clId="Web-{635BE746-F65A-473B-8EB1-52C82FC90A51}" dt="2018-11-24T15:13:12.841" v="51" actId="1076"/>
        <pc:sldMkLst>
          <pc:docMk/>
          <pc:sldMk cId="535503923" sldId="313"/>
        </pc:sldMkLst>
        <pc:spChg chg="mod">
          <ac:chgData name="Guest User" userId="" providerId="Windows Live" clId="Web-{635BE746-F65A-473B-8EB1-52C82FC90A51}" dt="2018-11-24T15:13:12.841" v="51" actId="1076"/>
          <ac:spMkLst>
            <pc:docMk/>
            <pc:sldMk cId="535503923" sldId="313"/>
            <ac:spMk id="3" creationId="{A830875D-A7B6-46BA-B055-C76B65F6B931}"/>
          </ac:spMkLst>
        </pc:spChg>
        <pc:spChg chg="add mod">
          <ac:chgData name="Guest User" userId="" providerId="Windows Live" clId="Web-{635BE746-F65A-473B-8EB1-52C82FC90A51}" dt="2018-11-24T15:10:04.371" v="43" actId="1076"/>
          <ac:spMkLst>
            <pc:docMk/>
            <pc:sldMk cId="535503923" sldId="313"/>
            <ac:spMk id="44" creationId="{1B5473D7-6F45-479E-9EB1-C728798E0FCA}"/>
          </ac:spMkLst>
        </pc:spChg>
        <pc:graphicFrameChg chg="mod">
          <ac:chgData name="Guest User" userId="" providerId="Windows Live" clId="Web-{635BE746-F65A-473B-8EB1-52C82FC90A51}" dt="2018-11-24T15:09:18.761" v="29" actId="1076"/>
          <ac:graphicFrameMkLst>
            <pc:docMk/>
            <pc:sldMk cId="535503923" sldId="313"/>
            <ac:graphicFrameMk id="5" creationId="{5121467C-6A66-45A1-909B-5E75057EEC67}"/>
          </ac:graphicFrameMkLst>
        </pc:graphicFrameChg>
        <pc:picChg chg="add mod">
          <ac:chgData name="Guest User" userId="" providerId="Windows Live" clId="Web-{635BE746-F65A-473B-8EB1-52C82FC90A51}" dt="2018-11-24T15:13:06.684" v="50" actId="1076"/>
          <ac:picMkLst>
            <pc:docMk/>
            <pc:sldMk cId="535503923" sldId="313"/>
            <ac:picMk id="45" creationId="{AA83D2E6-CF72-4C59-B8D7-A7127C737365}"/>
          </ac:picMkLst>
        </pc:picChg>
      </pc:sldChg>
      <pc:sldChg chg="modNotes">
        <pc:chgData name="Guest User" userId="" providerId="Windows Live" clId="Web-{635BE746-F65A-473B-8EB1-52C82FC90A51}" dt="2018-11-24T16:09:17.690" v="704"/>
        <pc:sldMkLst>
          <pc:docMk/>
          <pc:sldMk cId="597680140" sldId="314"/>
        </pc:sldMkLst>
      </pc:sldChg>
      <pc:sldChg chg="modNotes">
        <pc:chgData name="Guest User" userId="" providerId="Windows Live" clId="Web-{635BE746-F65A-473B-8EB1-52C82FC90A51}" dt="2018-11-24T16:10:05.065" v="707"/>
        <pc:sldMkLst>
          <pc:docMk/>
          <pc:sldMk cId="3306783455" sldId="315"/>
        </pc:sldMkLst>
      </pc:sldChg>
    </pc:docChg>
  </pc:docChgLst>
  <pc:docChgLst>
    <pc:chgData name="Guest User" providerId="Windows Live" clId="Web-{1ED95B48-A00D-4D17-B6A5-87EF9D754844}"/>
    <pc:docChg chg="modSld">
      <pc:chgData name="Guest User" userId="" providerId="Windows Live" clId="Web-{1ED95B48-A00D-4D17-B6A5-87EF9D754844}" dt="2018-11-25T02:40:45.097" v="990" actId="1076"/>
      <pc:docMkLst>
        <pc:docMk/>
      </pc:docMkLst>
      <pc:sldChg chg="addSp modSp">
        <pc:chgData name="Guest User" userId="" providerId="Windows Live" clId="Web-{1ED95B48-A00D-4D17-B6A5-87EF9D754844}" dt="2018-11-24T07:21:04.908" v="35" actId="1076"/>
        <pc:sldMkLst>
          <pc:docMk/>
          <pc:sldMk cId="3843628836" sldId="256"/>
        </pc:sldMkLst>
        <pc:spChg chg="mod">
          <ac:chgData name="Guest User" userId="" providerId="Windows Live" clId="Web-{1ED95B48-A00D-4D17-B6A5-87EF9D754844}" dt="2018-11-24T07:20:55.126" v="34" actId="1076"/>
          <ac:spMkLst>
            <pc:docMk/>
            <pc:sldMk cId="3843628836" sldId="256"/>
            <ac:spMk id="3" creationId="{0785CBA2-71B4-4EDA-8C5C-631FFFC870EC}"/>
          </ac:spMkLst>
        </pc:spChg>
        <pc:spChg chg="add mod">
          <ac:chgData name="Guest User" userId="" providerId="Windows Live" clId="Web-{1ED95B48-A00D-4D17-B6A5-87EF9D754844}" dt="2018-11-24T07:21:04.908" v="35" actId="1076"/>
          <ac:spMkLst>
            <pc:docMk/>
            <pc:sldMk cId="3843628836" sldId="256"/>
            <ac:spMk id="5" creationId="{F385204F-565A-4E75-9627-0742D574AAC0}"/>
          </ac:spMkLst>
        </pc:spChg>
        <pc:spChg chg="mod">
          <ac:chgData name="Guest User" userId="" providerId="Windows Live" clId="Web-{1ED95B48-A00D-4D17-B6A5-87EF9D754844}" dt="2018-11-24T07:15:56.657" v="6" actId="20577"/>
          <ac:spMkLst>
            <pc:docMk/>
            <pc:sldMk cId="3843628836" sldId="256"/>
            <ac:spMk id="19" creationId="{A1B2A4FF-270A-4C23-A3DC-8F8DB238DB52}"/>
          </ac:spMkLst>
        </pc:spChg>
        <pc:spChg chg="mod">
          <ac:chgData name="Guest User" userId="" providerId="Windows Live" clId="Web-{1ED95B48-A00D-4D17-B6A5-87EF9D754844}" dt="2018-11-24T07:20:27.204" v="27" actId="1076"/>
          <ac:spMkLst>
            <pc:docMk/>
            <pc:sldMk cId="3843628836" sldId="256"/>
            <ac:spMk id="23" creationId="{B68EC1D0-37E6-469F-8C81-A2BC4A2A8251}"/>
          </ac:spMkLst>
        </pc:spChg>
        <pc:spChg chg="mod">
          <ac:chgData name="Guest User" userId="" providerId="Windows Live" clId="Web-{1ED95B48-A00D-4D17-B6A5-87EF9D754844}" dt="2018-11-24T07:20:27.220" v="28" actId="1076"/>
          <ac:spMkLst>
            <pc:docMk/>
            <pc:sldMk cId="3843628836" sldId="256"/>
            <ac:spMk id="29" creationId="{1C6CF484-89D6-4EE8-9936-4D0856B45A0A}"/>
          </ac:spMkLst>
        </pc:spChg>
        <pc:spChg chg="mod">
          <ac:chgData name="Guest User" userId="" providerId="Windows Live" clId="Web-{1ED95B48-A00D-4D17-B6A5-87EF9D754844}" dt="2018-11-24T07:20:27.173" v="26" actId="1076"/>
          <ac:spMkLst>
            <pc:docMk/>
            <pc:sldMk cId="3843628836" sldId="256"/>
            <ac:spMk id="30" creationId="{4B485548-93D1-4335-B889-23C49D91EFC7}"/>
          </ac:spMkLst>
        </pc:spChg>
        <pc:grpChg chg="mod">
          <ac:chgData name="Guest User" userId="" providerId="Windows Live" clId="Web-{1ED95B48-A00D-4D17-B6A5-87EF9D754844}" dt="2018-11-24T07:20:30.657" v="29" actId="1076"/>
          <ac:grpSpMkLst>
            <pc:docMk/>
            <pc:sldMk cId="3843628836" sldId="256"/>
            <ac:grpSpMk id="22" creationId="{2A2E55B0-ED9D-40A7-9E35-CA1A15537E86}"/>
          </ac:grpSpMkLst>
        </pc:grpChg>
        <pc:picChg chg="mod">
          <ac:chgData name="Guest User" userId="" providerId="Windows Live" clId="Web-{1ED95B48-A00D-4D17-B6A5-87EF9D754844}" dt="2018-11-24T07:20:51.829" v="33" actId="1076"/>
          <ac:picMkLst>
            <pc:docMk/>
            <pc:sldMk cId="3843628836" sldId="256"/>
            <ac:picMk id="28" creationId="{BB269A90-9222-4B44-A529-85E3010E563E}"/>
          </ac:picMkLst>
        </pc:picChg>
      </pc:sldChg>
      <pc:sldChg chg="addSp delSp modSp">
        <pc:chgData name="Guest User" userId="" providerId="Windows Live" clId="Web-{1ED95B48-A00D-4D17-B6A5-87EF9D754844}" dt="2018-11-24T07:22:23.752" v="38" actId="1076"/>
        <pc:sldMkLst>
          <pc:docMk/>
          <pc:sldMk cId="316728861" sldId="291"/>
        </pc:sldMkLst>
        <pc:graphicFrameChg chg="add del">
          <ac:chgData name="Guest User" userId="" providerId="Windows Live" clId="Web-{1ED95B48-A00D-4D17-B6A5-87EF9D754844}" dt="2018-11-24T07:22:17.142" v="37" actId="1076"/>
          <ac:graphicFrameMkLst>
            <pc:docMk/>
            <pc:sldMk cId="316728861" sldId="291"/>
            <ac:graphicFrameMk id="7" creationId="{00000000-0000-0000-0000-000000000000}"/>
          </ac:graphicFrameMkLst>
        </pc:graphicFrameChg>
        <pc:picChg chg="mod">
          <ac:chgData name="Guest User" userId="" providerId="Windows Live" clId="Web-{1ED95B48-A00D-4D17-B6A5-87EF9D754844}" dt="2018-11-24T07:22:23.752" v="38" actId="1076"/>
          <ac:picMkLst>
            <pc:docMk/>
            <pc:sldMk cId="316728861" sldId="291"/>
            <ac:picMk id="3" creationId="{1776695F-35E6-4765-9936-36F7FEB3A5C2}"/>
          </ac:picMkLst>
        </pc:picChg>
      </pc:sldChg>
      <pc:sldChg chg="addSp delSp modSp">
        <pc:chgData name="Guest User" userId="" providerId="Windows Live" clId="Web-{1ED95B48-A00D-4D17-B6A5-87EF9D754844}" dt="2018-11-25T02:40:45.097" v="990" actId="1076"/>
        <pc:sldMkLst>
          <pc:docMk/>
          <pc:sldMk cId="554753746" sldId="294"/>
        </pc:sldMkLst>
        <pc:spChg chg="del mod">
          <ac:chgData name="Guest User" userId="" providerId="Windows Live" clId="Web-{1ED95B48-A00D-4D17-B6A5-87EF9D754844}" dt="2018-11-25T02:31:06.613" v="915"/>
          <ac:spMkLst>
            <pc:docMk/>
            <pc:sldMk cId="554753746" sldId="294"/>
            <ac:spMk id="10" creationId="{00000000-0000-0000-0000-000000000000}"/>
          </ac:spMkLst>
        </pc:spChg>
        <pc:spChg chg="add mod">
          <ac:chgData name="Guest User" userId="" providerId="Windows Live" clId="Web-{1ED95B48-A00D-4D17-B6A5-87EF9D754844}" dt="2018-11-25T02:31:17.645" v="916" actId="1076"/>
          <ac:spMkLst>
            <pc:docMk/>
            <pc:sldMk cId="554753746" sldId="294"/>
            <ac:spMk id="20" creationId="{977350CE-14FE-4DEB-8A0B-AF90D657CEFE}"/>
          </ac:spMkLst>
        </pc:spChg>
        <pc:graphicFrameChg chg="mod modGraphic">
          <ac:chgData name="Guest User" userId="" providerId="Windows Live" clId="Web-{1ED95B48-A00D-4D17-B6A5-87EF9D754844}" dt="2018-11-25T02:39:43.172" v="981" actId="1076"/>
          <ac:graphicFrameMkLst>
            <pc:docMk/>
            <pc:sldMk cId="554753746" sldId="294"/>
            <ac:graphicFrameMk id="7" creationId="{00000000-0000-0000-0000-000000000000}"/>
          </ac:graphicFrameMkLst>
        </pc:graphicFrameChg>
        <pc:picChg chg="mod">
          <ac:chgData name="Guest User" userId="" providerId="Windows Live" clId="Web-{1ED95B48-A00D-4D17-B6A5-87EF9D754844}" dt="2018-11-24T08:46:00.803" v="634" actId="1076"/>
          <ac:picMkLst>
            <pc:docMk/>
            <pc:sldMk cId="554753746" sldId="294"/>
            <ac:picMk id="11" creationId="{3A4F7D74-D31A-4919-B344-962CBED97B22}"/>
          </ac:picMkLst>
        </pc:picChg>
        <pc:cxnChg chg="add mod">
          <ac:chgData name="Guest User" userId="" providerId="Windows Live" clId="Web-{1ED95B48-A00D-4D17-B6A5-87EF9D754844}" dt="2018-11-25T02:40:45.097" v="990" actId="1076"/>
          <ac:cxnSpMkLst>
            <pc:docMk/>
            <pc:sldMk cId="554753746" sldId="294"/>
            <ac:cxnSpMk id="284" creationId="{A58D4BE1-95A3-4575-8030-3190DDEF563A}"/>
          </ac:cxnSpMkLst>
        </pc:cxnChg>
        <pc:cxnChg chg="add del mod">
          <ac:chgData name="Guest User" userId="" providerId="Windows Live" clId="Web-{1ED95B48-A00D-4D17-B6A5-87EF9D754844}" dt="2018-11-25T02:34:11.405" v="923"/>
          <ac:cxnSpMkLst>
            <pc:docMk/>
            <pc:sldMk cId="554753746" sldId="294"/>
            <ac:cxnSpMk id="285" creationId="{E036AE7C-B36F-403B-91AC-B1414A64B9D0}"/>
          </ac:cxnSpMkLst>
        </pc:cxnChg>
        <pc:cxnChg chg="add del mod">
          <ac:chgData name="Guest User" userId="" providerId="Windows Live" clId="Web-{1ED95B48-A00D-4D17-B6A5-87EF9D754844}" dt="2018-11-25T02:34:09.155" v="922"/>
          <ac:cxnSpMkLst>
            <pc:docMk/>
            <pc:sldMk cId="554753746" sldId="294"/>
            <ac:cxnSpMk id="286" creationId="{50832AAB-02BF-4FB3-A46E-B949144EC457}"/>
          </ac:cxnSpMkLst>
        </pc:cxnChg>
        <pc:cxnChg chg="add mod">
          <ac:chgData name="Guest User" userId="" providerId="Windows Live" clId="Web-{1ED95B48-A00D-4D17-B6A5-87EF9D754844}" dt="2018-11-25T02:35:47.113" v="940" actId="1076"/>
          <ac:cxnSpMkLst>
            <pc:docMk/>
            <pc:sldMk cId="554753746" sldId="294"/>
            <ac:cxnSpMk id="287" creationId="{A32377CE-4A47-46DF-9784-402DBF96EB04}"/>
          </ac:cxnSpMkLst>
        </pc:cxnChg>
        <pc:cxnChg chg="add mod">
          <ac:chgData name="Guest User" userId="" providerId="Windows Live" clId="Web-{1ED95B48-A00D-4D17-B6A5-87EF9D754844}" dt="2018-11-25T02:37:35.322" v="956" actId="14100"/>
          <ac:cxnSpMkLst>
            <pc:docMk/>
            <pc:sldMk cId="554753746" sldId="294"/>
            <ac:cxnSpMk id="288" creationId="{94E95E7E-5842-4C2C-8BBD-539A286347D2}"/>
          </ac:cxnSpMkLst>
        </pc:cxnChg>
        <pc:cxnChg chg="add mod">
          <ac:chgData name="Guest User" userId="" providerId="Windows Live" clId="Web-{1ED95B48-A00D-4D17-B6A5-87EF9D754844}" dt="2018-11-25T02:39:08.952" v="975" actId="1076"/>
          <ac:cxnSpMkLst>
            <pc:docMk/>
            <pc:sldMk cId="554753746" sldId="294"/>
            <ac:cxnSpMk id="289" creationId="{EBA8483A-AF07-477A-B99D-F5BED829651F}"/>
          </ac:cxnSpMkLst>
        </pc:cxnChg>
      </pc:sldChg>
      <pc:sldChg chg="modSp">
        <pc:chgData name="Guest User" userId="" providerId="Windows Live" clId="Web-{1ED95B48-A00D-4D17-B6A5-87EF9D754844}" dt="2018-11-24T07:32:40.410" v="274" actId="20577"/>
        <pc:sldMkLst>
          <pc:docMk/>
          <pc:sldMk cId="2601382248" sldId="309"/>
        </pc:sldMkLst>
        <pc:spChg chg="mod">
          <ac:chgData name="Guest User" userId="" providerId="Windows Live" clId="Web-{1ED95B48-A00D-4D17-B6A5-87EF9D754844}" dt="2018-11-24T07:32:40.410" v="274" actId="20577"/>
          <ac:spMkLst>
            <pc:docMk/>
            <pc:sldMk cId="2601382248" sldId="309"/>
            <ac:spMk id="18" creationId="{3C76C8B2-CD53-44FB-9AE6-32652BE471C6}"/>
          </ac:spMkLst>
        </pc:spChg>
      </pc:sldChg>
      <pc:sldChg chg="modNotes">
        <pc:chgData name="Guest User" userId="" providerId="Windows Live" clId="Web-{1ED95B48-A00D-4D17-B6A5-87EF9D754844}" dt="2018-11-24T08:50:59" v="636"/>
        <pc:sldMkLst>
          <pc:docMk/>
          <pc:sldMk cId="535503923" sldId="313"/>
        </pc:sldMkLst>
      </pc:sldChg>
      <pc:sldChg chg="addSp delSp modSp modNotes">
        <pc:chgData name="Guest User" userId="" providerId="Windows Live" clId="Web-{1ED95B48-A00D-4D17-B6A5-87EF9D754844}" dt="2018-11-25T02:12:24.445" v="845" actId="1076"/>
        <pc:sldMkLst>
          <pc:docMk/>
          <pc:sldMk cId="597680140" sldId="314"/>
        </pc:sldMkLst>
        <pc:spChg chg="add del mod">
          <ac:chgData name="Guest User" userId="" providerId="Windows Live" clId="Web-{1ED95B48-A00D-4D17-B6A5-87EF9D754844}" dt="2018-11-25T02:10:34.798" v="777"/>
          <ac:spMkLst>
            <pc:docMk/>
            <pc:sldMk cId="597680140" sldId="314"/>
            <ac:spMk id="3" creationId="{F50C9C59-DBD9-4287-A3B9-69D8F8D07C92}"/>
          </ac:spMkLst>
        </pc:spChg>
        <pc:spChg chg="add del mod">
          <ac:chgData name="Guest User" userId="" providerId="Windows Live" clId="Web-{1ED95B48-A00D-4D17-B6A5-87EF9D754844}" dt="2018-11-25T02:09:20.482" v="695"/>
          <ac:spMkLst>
            <pc:docMk/>
            <pc:sldMk cId="597680140" sldId="314"/>
            <ac:spMk id="5" creationId="{BE5EBC18-A618-4444-A1A5-309E7E1008C9}"/>
          </ac:spMkLst>
        </pc:spChg>
        <pc:spChg chg="add mod">
          <ac:chgData name="Guest User" userId="" providerId="Windows Live" clId="Web-{1ED95B48-A00D-4D17-B6A5-87EF9D754844}" dt="2018-11-25T02:12:24.445" v="845" actId="1076"/>
          <ac:spMkLst>
            <pc:docMk/>
            <pc:sldMk cId="597680140" sldId="314"/>
            <ac:spMk id="6" creationId="{BFD18018-D8A2-4373-9002-05C15E1FAABE}"/>
          </ac:spMkLst>
        </pc:spChg>
        <pc:picChg chg="mod">
          <ac:chgData name="Guest User" userId="" providerId="Windows Live" clId="Web-{1ED95B48-A00D-4D17-B6A5-87EF9D754844}" dt="2018-11-24T08:45:54.069" v="633" actId="1076"/>
          <ac:picMkLst>
            <pc:docMk/>
            <pc:sldMk cId="597680140" sldId="314"/>
            <ac:picMk id="18" creationId="{270BCBDB-774D-482E-BECE-89A9EDBCA649}"/>
          </ac:picMkLst>
        </pc:picChg>
        <pc:picChg chg="mod">
          <ac:chgData name="Guest User" userId="" providerId="Windows Live" clId="Web-{1ED95B48-A00D-4D17-B6A5-87EF9D754844}" dt="2018-11-25T02:11:21.894" v="801" actId="1076"/>
          <ac:picMkLst>
            <pc:docMk/>
            <pc:sldMk cId="597680140" sldId="314"/>
            <ac:picMk id="37" creationId="{00000000-0000-0000-0000-000000000000}"/>
          </ac:picMkLst>
        </pc:picChg>
      </pc:sldChg>
      <pc:sldChg chg="addSp modSp modNotes">
        <pc:chgData name="Guest User" userId="" providerId="Windows Live" clId="Web-{1ED95B48-A00D-4D17-B6A5-87EF9D754844}" dt="2018-11-25T02:16:46.067" v="878" actId="1076"/>
        <pc:sldMkLst>
          <pc:docMk/>
          <pc:sldMk cId="3306783455" sldId="315"/>
        </pc:sldMkLst>
        <pc:spChg chg="add mod">
          <ac:chgData name="Guest User" userId="" providerId="Windows Live" clId="Web-{1ED95B48-A00D-4D17-B6A5-87EF9D754844}" dt="2018-11-25T02:16:46.067" v="878" actId="1076"/>
          <ac:spMkLst>
            <pc:docMk/>
            <pc:sldMk cId="3306783455" sldId="315"/>
            <ac:spMk id="3" creationId="{610E355A-6574-4EA7-B374-DBA046EB2D2B}"/>
          </ac:spMkLst>
        </pc:spChg>
        <pc:picChg chg="mod">
          <ac:chgData name="Guest User" userId="" providerId="Windows Live" clId="Web-{1ED95B48-A00D-4D17-B6A5-87EF9D754844}" dt="2018-11-24T08:27:41.628" v="324" actId="1076"/>
          <ac:picMkLst>
            <pc:docMk/>
            <pc:sldMk cId="3306783455" sldId="315"/>
            <ac:picMk id="18" creationId="{979D4F5F-43C9-4DE4-98E3-10C829778E31}"/>
          </ac:picMkLst>
        </pc:picChg>
      </pc:sldChg>
    </pc:docChg>
  </pc:docChgLst>
  <pc:docChgLst>
    <pc:chgData name="來賓使用者" providerId="Windows Live" clId="Web-{B99BFCAD-30F3-4A8C-B004-1B6CB122BB73}"/>
    <pc:docChg chg="modSld">
      <pc:chgData name="來賓使用者" userId="" providerId="Windows Live" clId="Web-{B99BFCAD-30F3-4A8C-B004-1B6CB122BB73}" dt="2018-11-24T09:27:13.330" v="27"/>
      <pc:docMkLst>
        <pc:docMk/>
      </pc:docMkLst>
      <pc:sldChg chg="modNotes">
        <pc:chgData name="來賓使用者" userId="" providerId="Windows Live" clId="Web-{B99BFCAD-30F3-4A8C-B004-1B6CB122BB73}" dt="2018-11-24T09:27:13.330" v="27"/>
        <pc:sldMkLst>
          <pc:docMk/>
          <pc:sldMk cId="2193936892" sldId="262"/>
        </pc:sldMkLst>
      </pc:sldChg>
      <pc:sldChg chg="modSp">
        <pc:chgData name="來賓使用者" userId="" providerId="Windows Live" clId="Web-{B99BFCAD-30F3-4A8C-B004-1B6CB122BB73}" dt="2018-11-24T08:57:46.968" v="22" actId="1076"/>
        <pc:sldMkLst>
          <pc:docMk/>
          <pc:sldMk cId="4165967300" sldId="312"/>
        </pc:sldMkLst>
        <pc:spChg chg="mod">
          <ac:chgData name="來賓使用者" userId="" providerId="Windows Live" clId="Web-{B99BFCAD-30F3-4A8C-B004-1B6CB122BB73}" dt="2018-11-24T08:57:46.968" v="22" actId="1076"/>
          <ac:spMkLst>
            <pc:docMk/>
            <pc:sldMk cId="4165967300" sldId="312"/>
            <ac:spMk id="6" creationId="{A3B13693-71B8-4BD9-A8F0-E59411A12347}"/>
          </ac:spMkLst>
        </pc:spChg>
        <pc:spChg chg="mod">
          <ac:chgData name="來賓使用者" userId="" providerId="Windows Live" clId="Web-{B99BFCAD-30F3-4A8C-B004-1B6CB122BB73}" dt="2018-11-24T08:57:38.937" v="21" actId="1076"/>
          <ac:spMkLst>
            <pc:docMk/>
            <pc:sldMk cId="4165967300" sldId="312"/>
            <ac:spMk id="7" creationId="{1034BBDE-D44F-4A89-B6E9-89C89D1D87DA}"/>
          </ac:spMkLst>
        </pc:spChg>
      </pc:sldChg>
    </pc:docChg>
  </pc:docChgLst>
  <pc:docChgLst>
    <pc:chgData name="來賓使用者" providerId="Windows Live" clId="Web-{8A65D09D-5978-471B-A9AE-3A05F98B2FF1}"/>
    <pc:docChg chg="modSld">
      <pc:chgData name="來賓使用者" userId="" providerId="Windows Live" clId="Web-{8A65D09D-5978-471B-A9AE-3A05F98B2FF1}" dt="2018-11-24T08:25:29.677" v="30"/>
      <pc:docMkLst>
        <pc:docMk/>
      </pc:docMkLst>
      <pc:sldChg chg="modSp modNotes">
        <pc:chgData name="來賓使用者" userId="" providerId="Windows Live" clId="Web-{8A65D09D-5978-471B-A9AE-3A05F98B2FF1}" dt="2018-11-24T08:25:29.677" v="30"/>
        <pc:sldMkLst>
          <pc:docMk/>
          <pc:sldMk cId="4124625207" sldId="306"/>
        </pc:sldMkLst>
        <pc:spChg chg="mod">
          <ac:chgData name="來賓使用者" userId="" providerId="Windows Live" clId="Web-{8A65D09D-5978-471B-A9AE-3A05F98B2FF1}" dt="2018-11-24T08:24:56.193" v="24" actId="20577"/>
          <ac:spMkLst>
            <pc:docMk/>
            <pc:sldMk cId="4124625207" sldId="306"/>
            <ac:spMk id="23" creationId="{763D62ED-EAF0-4909-A8CC-12301C650629}"/>
          </ac:spMkLst>
        </pc:spChg>
      </pc:sldChg>
      <pc:sldChg chg="modSp modNotes">
        <pc:chgData name="來賓使用者" userId="" providerId="Windows Live" clId="Web-{8A65D09D-5978-471B-A9AE-3A05F98B2FF1}" dt="2018-11-24T08:25:14.740" v="28" actId="20577"/>
        <pc:sldMkLst>
          <pc:docMk/>
          <pc:sldMk cId="780981556" sldId="307"/>
        </pc:sldMkLst>
        <pc:spChg chg="mod">
          <ac:chgData name="來賓使用者" userId="" providerId="Windows Live" clId="Web-{8A65D09D-5978-471B-A9AE-3A05F98B2FF1}" dt="2018-11-24T08:25:14.740" v="28" actId="20577"/>
          <ac:spMkLst>
            <pc:docMk/>
            <pc:sldMk cId="780981556" sldId="307"/>
            <ac:spMk id="18" creationId="{62B42ABF-0E28-437D-BDBB-91B27C9A6584}"/>
          </ac:spMkLst>
        </pc:spChg>
      </pc:sldChg>
    </pc:docChg>
  </pc:docChgLst>
  <pc:docChgLst>
    <pc:chgData name="Guest User" providerId="Windows Live" clId="Web-{31AFD5C7-521C-441C-8516-FA664A14EF34}"/>
    <pc:docChg chg="modSld">
      <pc:chgData name="Guest User" userId="" providerId="Windows Live" clId="Web-{31AFD5C7-521C-441C-8516-FA664A14EF34}" dt="2018-11-24T08:22:12.976" v="86" actId="20577"/>
      <pc:docMkLst>
        <pc:docMk/>
      </pc:docMkLst>
      <pc:sldChg chg="addSp modSp">
        <pc:chgData name="Guest User" userId="" providerId="Windows Live" clId="Web-{31AFD5C7-521C-441C-8516-FA664A14EF34}" dt="2018-11-24T08:22:04.117" v="78" actId="20577"/>
        <pc:sldMkLst>
          <pc:docMk/>
          <pc:sldMk cId="2193936892" sldId="262"/>
        </pc:sldMkLst>
        <pc:spChg chg="mod">
          <ac:chgData name="Guest User" userId="" providerId="Windows Live" clId="Web-{31AFD5C7-521C-441C-8516-FA664A14EF34}" dt="2018-11-24T08:22:01.070" v="75" actId="20577"/>
          <ac:spMkLst>
            <pc:docMk/>
            <pc:sldMk cId="2193936892" sldId="262"/>
            <ac:spMk id="4" creationId="{C6A6D4C2-3078-47B4-92F3-513555E8E04D}"/>
          </ac:spMkLst>
        </pc:spChg>
        <pc:spChg chg="add mod">
          <ac:chgData name="Guest User" userId="" providerId="Windows Live" clId="Web-{31AFD5C7-521C-441C-8516-FA664A14EF34}" dt="2018-11-24T08:22:04.117" v="78" actId="20577"/>
          <ac:spMkLst>
            <pc:docMk/>
            <pc:sldMk cId="2193936892" sldId="262"/>
            <ac:spMk id="5" creationId="{F03ED386-63E0-484E-92D4-6E05FC3474A5}"/>
          </ac:spMkLst>
        </pc:spChg>
        <pc:spChg chg="add mod">
          <ac:chgData name="Guest User" userId="" providerId="Windows Live" clId="Web-{31AFD5C7-521C-441C-8516-FA664A14EF34}" dt="2018-11-24T08:21:57.929" v="74" actId="14100"/>
          <ac:spMkLst>
            <pc:docMk/>
            <pc:sldMk cId="2193936892" sldId="262"/>
            <ac:spMk id="11" creationId="{DF45F92F-5020-4AF8-B75F-B0A3FDC26D20}"/>
          </ac:spMkLst>
        </pc:spChg>
        <pc:picChg chg="mod">
          <ac:chgData name="Guest User" userId="" providerId="Windows Live" clId="Web-{31AFD5C7-521C-441C-8516-FA664A14EF34}" dt="2018-11-24T08:19:33.972" v="32" actId="1076"/>
          <ac:picMkLst>
            <pc:docMk/>
            <pc:sldMk cId="2193936892" sldId="262"/>
            <ac:picMk id="6" creationId="{4B173E34-C6C4-4F8E-8DF6-50828B57560F}"/>
          </ac:picMkLst>
        </pc:picChg>
      </pc:sldChg>
      <pc:sldChg chg="modSp">
        <pc:chgData name="Guest User" userId="" providerId="Windows Live" clId="Web-{31AFD5C7-521C-441C-8516-FA664A14EF34}" dt="2018-11-24T08:16:55.623" v="28" actId="20577"/>
        <pc:sldMkLst>
          <pc:docMk/>
          <pc:sldMk cId="2601382248" sldId="309"/>
        </pc:sldMkLst>
        <pc:spChg chg="mod">
          <ac:chgData name="Guest User" userId="" providerId="Windows Live" clId="Web-{31AFD5C7-521C-441C-8516-FA664A14EF34}" dt="2018-11-24T08:16:55.623" v="28" actId="20577"/>
          <ac:spMkLst>
            <pc:docMk/>
            <pc:sldMk cId="2601382248" sldId="309"/>
            <ac:spMk id="18" creationId="{3C76C8B2-CD53-44FB-9AE6-32652BE471C6}"/>
          </ac:spMkLst>
        </pc:spChg>
      </pc:sldChg>
      <pc:sldChg chg="modSp">
        <pc:chgData name="Guest User" userId="" providerId="Windows Live" clId="Web-{31AFD5C7-521C-441C-8516-FA664A14EF34}" dt="2018-11-24T08:22:12.601" v="84" actId="20577"/>
        <pc:sldMkLst>
          <pc:docMk/>
          <pc:sldMk cId="4165967300" sldId="312"/>
        </pc:sldMkLst>
        <pc:spChg chg="mod">
          <ac:chgData name="Guest User" userId="" providerId="Windows Live" clId="Web-{31AFD5C7-521C-441C-8516-FA664A14EF34}" dt="2018-11-24T08:22:09.820" v="81" actId="20577"/>
          <ac:spMkLst>
            <pc:docMk/>
            <pc:sldMk cId="4165967300" sldId="312"/>
            <ac:spMk id="6" creationId="{A3B13693-71B8-4BD9-A8F0-E59411A12347}"/>
          </ac:spMkLst>
        </pc:spChg>
        <pc:spChg chg="mod">
          <ac:chgData name="Guest User" userId="" providerId="Windows Live" clId="Web-{31AFD5C7-521C-441C-8516-FA664A14EF34}" dt="2018-11-24T08:22:12.601" v="84" actId="20577"/>
          <ac:spMkLst>
            <pc:docMk/>
            <pc:sldMk cId="4165967300" sldId="312"/>
            <ac:spMk id="7" creationId="{1034BBDE-D44F-4A89-B6E9-89C89D1D87DA}"/>
          </ac:spMkLst>
        </pc:spChg>
      </pc:sldChg>
    </pc:docChg>
  </pc:docChgLst>
  <pc:docChgLst>
    <pc:chgData name="Titan Chan" userId="92b284d4e0a72991" providerId="LiveId" clId="{6FDE02A2-2E13-4537-9C0C-F476E0E47C50}"/>
    <pc:docChg chg="undo custSel addSld delSld modSld">
      <pc:chgData name="Titan Chan" userId="92b284d4e0a72991" providerId="LiveId" clId="{6FDE02A2-2E13-4537-9C0C-F476E0E47C50}" dt="2018-11-24T08:42:48.139" v="642" actId="14100"/>
      <pc:docMkLst>
        <pc:docMk/>
      </pc:docMkLst>
      <pc:sldChg chg="addSp modSp del">
        <pc:chgData name="Titan Chan" userId="92b284d4e0a72991" providerId="LiveId" clId="{6FDE02A2-2E13-4537-9C0C-F476E0E47C50}" dt="2018-11-24T07:58:48.505" v="554" actId="2696"/>
        <pc:sldMkLst>
          <pc:docMk/>
          <pc:sldMk cId="1880662105" sldId="261"/>
        </pc:sldMkLst>
        <pc:picChg chg="add">
          <ac:chgData name="Titan Chan" userId="92b284d4e0a72991" providerId="LiveId" clId="{6FDE02A2-2E13-4537-9C0C-F476E0E47C50}" dt="2018-11-24T06:28:58.880" v="19" actId="1076"/>
          <ac:picMkLst>
            <pc:docMk/>
            <pc:sldMk cId="1880662105" sldId="261"/>
            <ac:picMk id="15" creationId="{68E03371-63EB-4C4F-A051-A4BADFDA35FD}"/>
          </ac:picMkLst>
        </pc:picChg>
        <pc:picChg chg="mod">
          <ac:chgData name="Titan Chan" userId="92b284d4e0a72991" providerId="LiveId" clId="{6FDE02A2-2E13-4537-9C0C-F476E0E47C50}" dt="2018-11-24T06:36:59.090" v="37" actId="1076"/>
          <ac:picMkLst>
            <pc:docMk/>
            <pc:sldMk cId="1880662105" sldId="261"/>
            <ac:picMk id="24" creationId="{00000000-0000-0000-0000-000000000000}"/>
          </ac:picMkLst>
        </pc:picChg>
      </pc:sldChg>
      <pc:sldChg chg="addSp modSp">
        <pc:chgData name="Titan Chan" userId="92b284d4e0a72991" providerId="LiveId" clId="{6FDE02A2-2E13-4537-9C0C-F476E0E47C50}" dt="2018-11-24T06:26:18.785" v="10" actId="1076"/>
        <pc:sldMkLst>
          <pc:docMk/>
          <pc:sldMk cId="2193936892" sldId="262"/>
        </pc:sldMkLst>
        <pc:picChg chg="add mod">
          <ac:chgData name="Titan Chan" userId="92b284d4e0a72991" providerId="LiveId" clId="{6FDE02A2-2E13-4537-9C0C-F476E0E47C50}" dt="2018-11-24T06:26:18.785" v="10" actId="1076"/>
          <ac:picMkLst>
            <pc:docMk/>
            <pc:sldMk cId="2193936892" sldId="262"/>
            <ac:picMk id="7" creationId="{3CFF5BDC-D748-4D0A-A729-168B6411C540}"/>
          </ac:picMkLst>
        </pc:picChg>
      </pc:sldChg>
      <pc:sldChg chg="addSp delSp modSp modNotesTx">
        <pc:chgData name="Titan Chan" userId="92b284d4e0a72991" providerId="LiveId" clId="{6FDE02A2-2E13-4537-9C0C-F476E0E47C50}" dt="2018-11-24T06:59:23.211" v="234" actId="20577"/>
        <pc:sldMkLst>
          <pc:docMk/>
          <pc:sldMk cId="903161999" sldId="264"/>
        </pc:sldMkLst>
        <pc:spChg chg="mod">
          <ac:chgData name="Titan Chan" userId="92b284d4e0a72991" providerId="LiveId" clId="{6FDE02A2-2E13-4537-9C0C-F476E0E47C50}" dt="2018-11-24T06:49:38.615" v="163" actId="1076"/>
          <ac:spMkLst>
            <pc:docMk/>
            <pc:sldMk cId="903161999" sldId="264"/>
            <ac:spMk id="8" creationId="{60453683-D51F-4990-8491-5809AB4DCD43}"/>
          </ac:spMkLst>
        </pc:spChg>
        <pc:graphicFrameChg chg="add del modGraphic">
          <ac:chgData name="Titan Chan" userId="92b284d4e0a72991" providerId="LiveId" clId="{6FDE02A2-2E13-4537-9C0C-F476E0E47C50}" dt="2018-11-24T06:48:36.145" v="159" actId="27309"/>
          <ac:graphicFrameMkLst>
            <pc:docMk/>
            <pc:sldMk cId="903161999" sldId="264"/>
            <ac:graphicFrameMk id="5" creationId="{683E799C-D196-453A-AE9C-04BE5B6EE7AA}"/>
          </ac:graphicFrameMkLst>
        </pc:graphicFrameChg>
        <pc:picChg chg="mod">
          <ac:chgData name="Titan Chan" userId="92b284d4e0a72991" providerId="LiveId" clId="{6FDE02A2-2E13-4537-9C0C-F476E0E47C50}" dt="2018-11-24T06:49:33.337" v="162" actId="1076"/>
          <ac:picMkLst>
            <pc:docMk/>
            <pc:sldMk cId="903161999" sldId="264"/>
            <ac:picMk id="4" creationId="{5D54342C-EE5B-4BC5-A6C1-34CE4C25B559}"/>
          </ac:picMkLst>
        </pc:picChg>
        <pc:picChg chg="mod">
          <ac:chgData name="Titan Chan" userId="92b284d4e0a72991" providerId="LiveId" clId="{6FDE02A2-2E13-4537-9C0C-F476E0E47C50}" dt="2018-11-24T06:53:29.403" v="211" actId="1037"/>
          <ac:picMkLst>
            <pc:docMk/>
            <pc:sldMk cId="903161999" sldId="264"/>
            <ac:picMk id="15" creationId="{52C80221-C3F7-49E9-947E-E2DBC2099578}"/>
          </ac:picMkLst>
        </pc:picChg>
      </pc:sldChg>
      <pc:sldChg chg="addSp modSp del">
        <pc:chgData name="Titan Chan" userId="92b284d4e0a72991" providerId="LiveId" clId="{6FDE02A2-2E13-4537-9C0C-F476E0E47C50}" dt="2018-11-24T07:58:48.426" v="552" actId="2696"/>
        <pc:sldMkLst>
          <pc:docMk/>
          <pc:sldMk cId="316728861" sldId="291"/>
        </pc:sldMkLst>
        <pc:spChg chg="mod">
          <ac:chgData name="Titan Chan" userId="92b284d4e0a72991" providerId="LiveId" clId="{6FDE02A2-2E13-4537-9C0C-F476E0E47C50}" dt="2018-11-24T06:26:41.070" v="11" actId="1076"/>
          <ac:spMkLst>
            <pc:docMk/>
            <pc:sldMk cId="316728861" sldId="291"/>
            <ac:spMk id="4" creationId="{E4698A75-26F4-4948-9A7A-66AC39C4F541}"/>
          </ac:spMkLst>
        </pc:spChg>
        <pc:picChg chg="add mod">
          <ac:chgData name="Titan Chan" userId="92b284d4e0a72991" providerId="LiveId" clId="{6FDE02A2-2E13-4537-9C0C-F476E0E47C50}" dt="2018-11-24T06:27:08.262" v="15" actId="1076"/>
          <ac:picMkLst>
            <pc:docMk/>
            <pc:sldMk cId="316728861" sldId="291"/>
            <ac:picMk id="3" creationId="{1776695F-35E6-4765-9936-36F7FEB3A5C2}"/>
          </ac:picMkLst>
        </pc:picChg>
      </pc:sldChg>
      <pc:sldChg chg="addSp modSp del">
        <pc:chgData name="Titan Chan" userId="92b284d4e0a72991" providerId="LiveId" clId="{6FDE02A2-2E13-4537-9C0C-F476E0E47C50}" dt="2018-11-24T07:58:48.465" v="553" actId="2696"/>
        <pc:sldMkLst>
          <pc:docMk/>
          <pc:sldMk cId="1989673168" sldId="293"/>
        </pc:sldMkLst>
        <pc:picChg chg="add mod">
          <ac:chgData name="Titan Chan" userId="92b284d4e0a72991" providerId="LiveId" clId="{6FDE02A2-2E13-4537-9C0C-F476E0E47C50}" dt="2018-11-24T06:28:53.628" v="18" actId="207"/>
          <ac:picMkLst>
            <pc:docMk/>
            <pc:sldMk cId="1989673168" sldId="293"/>
            <ac:picMk id="5" creationId="{9F17C9FF-CEDD-4696-A130-9B3A2AD0D4F5}"/>
          </ac:picMkLst>
        </pc:picChg>
        <pc:picChg chg="mod">
          <ac:chgData name="Titan Chan" userId="92b284d4e0a72991" providerId="LiveId" clId="{6FDE02A2-2E13-4537-9C0C-F476E0E47C50}" dt="2018-11-24T06:37:29.882" v="41" actId="1076"/>
          <ac:picMkLst>
            <pc:docMk/>
            <pc:sldMk cId="1989673168" sldId="293"/>
            <ac:picMk id="19" creationId="{00000000-0000-0000-0000-000000000000}"/>
          </ac:picMkLst>
        </pc:picChg>
      </pc:sldChg>
      <pc:sldChg chg="addSp delSp modSp add">
        <pc:chgData name="Titan Chan" userId="92b284d4e0a72991" providerId="LiveId" clId="{6FDE02A2-2E13-4537-9C0C-F476E0E47C50}" dt="2018-11-24T08:13:53.778" v="617" actId="2711"/>
        <pc:sldMkLst>
          <pc:docMk/>
          <pc:sldMk cId="554753746" sldId="294"/>
        </pc:sldMkLst>
        <pc:spChg chg="mod">
          <ac:chgData name="Titan Chan" userId="92b284d4e0a72991" providerId="LiveId" clId="{6FDE02A2-2E13-4537-9C0C-F476E0E47C50}" dt="2018-11-24T08:01:05.615" v="562" actId="115"/>
          <ac:spMkLst>
            <pc:docMk/>
            <pc:sldMk cId="554753746" sldId="294"/>
            <ac:spMk id="4" creationId="{E4698A75-26F4-4948-9A7A-66AC39C4F541}"/>
          </ac:spMkLst>
        </pc:spChg>
        <pc:spChg chg="add del mod">
          <ac:chgData name="Titan Chan" userId="92b284d4e0a72991" providerId="LiveId" clId="{6FDE02A2-2E13-4537-9C0C-F476E0E47C50}" dt="2018-11-24T07:57:55.599" v="549" actId="478"/>
          <ac:spMkLst>
            <pc:docMk/>
            <pc:sldMk cId="554753746" sldId="294"/>
            <ac:spMk id="6" creationId="{ECFD8F16-30AE-49B2-8A80-DADC42FA5524}"/>
          </ac:spMkLst>
        </pc:spChg>
        <pc:spChg chg="add del">
          <ac:chgData name="Titan Chan" userId="92b284d4e0a72991" providerId="LiveId" clId="{6FDE02A2-2E13-4537-9C0C-F476E0E47C50}" dt="2018-11-24T07:58:15.054" v="551" actId="478"/>
          <ac:spMkLst>
            <pc:docMk/>
            <pc:sldMk cId="554753746" sldId="294"/>
            <ac:spMk id="8" creationId="{69582AC0-5672-444A-B523-C6229F309BB4}"/>
          </ac:spMkLst>
        </pc:spChg>
        <pc:spChg chg="mod">
          <ac:chgData name="Titan Chan" userId="92b284d4e0a72991" providerId="LiveId" clId="{6FDE02A2-2E13-4537-9C0C-F476E0E47C50}" dt="2018-11-24T08:13:12.522" v="612" actId="2711"/>
          <ac:spMkLst>
            <pc:docMk/>
            <pc:sldMk cId="554753746" sldId="294"/>
            <ac:spMk id="9" creationId="{00000000-0000-0000-0000-000000000000}"/>
          </ac:spMkLst>
        </pc:spChg>
        <pc:spChg chg="mod">
          <ac:chgData name="Titan Chan" userId="92b284d4e0a72991" providerId="LiveId" clId="{6FDE02A2-2E13-4537-9C0C-F476E0E47C50}" dt="2018-11-24T08:13:53.778" v="617" actId="2711"/>
          <ac:spMkLst>
            <pc:docMk/>
            <pc:sldMk cId="554753746" sldId="294"/>
            <ac:spMk id="10" creationId="{00000000-0000-0000-0000-000000000000}"/>
          </ac:spMkLst>
        </pc:spChg>
        <pc:graphicFrameChg chg="mod">
          <ac:chgData name="Titan Chan" userId="92b284d4e0a72991" providerId="LiveId" clId="{6FDE02A2-2E13-4537-9C0C-F476E0E47C50}" dt="2018-11-24T08:13:44.605" v="616" actId="2711"/>
          <ac:graphicFrameMkLst>
            <pc:docMk/>
            <pc:sldMk cId="554753746" sldId="294"/>
            <ac:graphicFrameMk id="7" creationId="{00000000-0000-0000-0000-000000000000}"/>
          </ac:graphicFrameMkLst>
        </pc:graphicFrameChg>
        <pc:picChg chg="add mod">
          <ac:chgData name="Titan Chan" userId="92b284d4e0a72991" providerId="LiveId" clId="{6FDE02A2-2E13-4537-9C0C-F476E0E47C50}" dt="2018-11-24T08:01:11.962" v="563" actId="1076"/>
          <ac:picMkLst>
            <pc:docMk/>
            <pc:sldMk cId="554753746" sldId="294"/>
            <ac:picMk id="11" creationId="{3A4F7D74-D31A-4919-B344-962CBED97B22}"/>
          </ac:picMkLst>
        </pc:picChg>
      </pc:sldChg>
      <pc:sldChg chg="modSp modNotesTx">
        <pc:chgData name="Titan Chan" userId="92b284d4e0a72991" providerId="LiveId" clId="{6FDE02A2-2E13-4537-9C0C-F476E0E47C50}" dt="2018-11-24T08:42:48.139" v="642" actId="14100"/>
        <pc:sldMkLst>
          <pc:docMk/>
          <pc:sldMk cId="568086007" sldId="305"/>
        </pc:sldMkLst>
        <pc:spChg chg="mod">
          <ac:chgData name="Titan Chan" userId="92b284d4e0a72991" providerId="LiveId" clId="{6FDE02A2-2E13-4537-9C0C-F476E0E47C50}" dt="2018-11-24T06:50:12.412" v="168" actId="1076"/>
          <ac:spMkLst>
            <pc:docMk/>
            <pc:sldMk cId="568086007" sldId="305"/>
            <ac:spMk id="9" creationId="{AE34F075-8802-4F86-B8D6-2EF562470976}"/>
          </ac:spMkLst>
        </pc:spChg>
        <pc:spChg chg="mod">
          <ac:chgData name="Titan Chan" userId="92b284d4e0a72991" providerId="LiveId" clId="{6FDE02A2-2E13-4537-9C0C-F476E0E47C50}" dt="2018-11-24T08:40:53.782" v="634" actId="14100"/>
          <ac:spMkLst>
            <pc:docMk/>
            <pc:sldMk cId="568086007" sldId="305"/>
            <ac:spMk id="27" creationId="{5824BF3B-84EE-48F2-8F0E-F7DBE10FEB82}"/>
          </ac:spMkLst>
        </pc:spChg>
        <pc:spChg chg="mod">
          <ac:chgData name="Titan Chan" userId="92b284d4e0a72991" providerId="LiveId" clId="{6FDE02A2-2E13-4537-9C0C-F476E0E47C50}" dt="2018-11-24T08:41:05.663" v="636" actId="14100"/>
          <ac:spMkLst>
            <pc:docMk/>
            <pc:sldMk cId="568086007" sldId="305"/>
            <ac:spMk id="28" creationId="{34D12DAD-2884-4FD8-BC5E-5CDD79A414DF}"/>
          </ac:spMkLst>
        </pc:spChg>
        <pc:spChg chg="mod">
          <ac:chgData name="Titan Chan" userId="92b284d4e0a72991" providerId="LiveId" clId="{6FDE02A2-2E13-4537-9C0C-F476E0E47C50}" dt="2018-11-24T08:40:23.260" v="632" actId="14100"/>
          <ac:spMkLst>
            <pc:docMk/>
            <pc:sldMk cId="568086007" sldId="305"/>
            <ac:spMk id="29" creationId="{5BAB06F0-F4CA-41E9-9562-9012C91D3628}"/>
          </ac:spMkLst>
        </pc:spChg>
        <pc:spChg chg="mod">
          <ac:chgData name="Titan Chan" userId="92b284d4e0a72991" providerId="LiveId" clId="{6FDE02A2-2E13-4537-9C0C-F476E0E47C50}" dt="2018-11-24T08:40:11.392" v="630" actId="1076"/>
          <ac:spMkLst>
            <pc:docMk/>
            <pc:sldMk cId="568086007" sldId="305"/>
            <ac:spMk id="30" creationId="{B9BDDA53-F935-46CC-8ECF-7B7884B95A14}"/>
          </ac:spMkLst>
        </pc:spChg>
        <pc:spChg chg="mod">
          <ac:chgData name="Titan Chan" userId="92b284d4e0a72991" providerId="LiveId" clId="{6FDE02A2-2E13-4537-9C0C-F476E0E47C50}" dt="2018-11-24T08:41:16.237" v="637" actId="1076"/>
          <ac:spMkLst>
            <pc:docMk/>
            <pc:sldMk cId="568086007" sldId="305"/>
            <ac:spMk id="31" creationId="{4A75DC83-A1AA-4C27-BBEA-5B8A4EF958D5}"/>
          </ac:spMkLst>
        </pc:spChg>
        <pc:picChg chg="mod">
          <ac:chgData name="Titan Chan" userId="92b284d4e0a72991" providerId="LiveId" clId="{6FDE02A2-2E13-4537-9C0C-F476E0E47C50}" dt="2018-11-24T06:49:50.520" v="165" actId="1076"/>
          <ac:picMkLst>
            <pc:docMk/>
            <pc:sldMk cId="568086007" sldId="305"/>
            <ac:picMk id="14" creationId="{3E4929C0-7B4B-422E-ABA8-EC923676A899}"/>
          </ac:picMkLst>
        </pc:picChg>
        <pc:cxnChg chg="mod">
          <ac:chgData name="Titan Chan" userId="92b284d4e0a72991" providerId="LiveId" clId="{6FDE02A2-2E13-4537-9C0C-F476E0E47C50}" dt="2018-11-24T08:40:49.834" v="633" actId="1076"/>
          <ac:cxnSpMkLst>
            <pc:docMk/>
            <pc:sldMk cId="568086007" sldId="305"/>
            <ac:cxnSpMk id="32" creationId="{D1184090-132D-4DAE-B875-553D5F45DDB5}"/>
          </ac:cxnSpMkLst>
        </pc:cxnChg>
        <pc:cxnChg chg="mod">
          <ac:chgData name="Titan Chan" userId="92b284d4e0a72991" providerId="LiveId" clId="{6FDE02A2-2E13-4537-9C0C-F476E0E47C50}" dt="2018-11-24T08:41:26.295" v="640" actId="14100"/>
          <ac:cxnSpMkLst>
            <pc:docMk/>
            <pc:sldMk cId="568086007" sldId="305"/>
            <ac:cxnSpMk id="33" creationId="{CCC25E90-C9CF-4631-B52B-F8AD2D4744A3}"/>
          </ac:cxnSpMkLst>
        </pc:cxnChg>
        <pc:cxnChg chg="mod">
          <ac:chgData name="Titan Chan" userId="92b284d4e0a72991" providerId="LiveId" clId="{6FDE02A2-2E13-4537-9C0C-F476E0E47C50}" dt="2018-11-24T08:42:48.139" v="642" actId="14100"/>
          <ac:cxnSpMkLst>
            <pc:docMk/>
            <pc:sldMk cId="568086007" sldId="305"/>
            <ac:cxnSpMk id="34" creationId="{0F090D56-CDAC-41FD-BB65-E22E2730EEFC}"/>
          </ac:cxnSpMkLst>
        </pc:cxnChg>
        <pc:cxnChg chg="mod">
          <ac:chgData name="Titan Chan" userId="92b284d4e0a72991" providerId="LiveId" clId="{6FDE02A2-2E13-4537-9C0C-F476E0E47C50}" dt="2018-11-24T08:41:22.606" v="639" actId="14100"/>
          <ac:cxnSpMkLst>
            <pc:docMk/>
            <pc:sldMk cId="568086007" sldId="305"/>
            <ac:cxnSpMk id="35" creationId="{6B4E6F06-13F1-4498-B93C-0991C8A1A774}"/>
          </ac:cxnSpMkLst>
        </pc:cxnChg>
      </pc:sldChg>
      <pc:sldChg chg="modSp modNotesTx">
        <pc:chgData name="Titan Chan" userId="92b284d4e0a72991" providerId="LiveId" clId="{6FDE02A2-2E13-4537-9C0C-F476E0E47C50}" dt="2018-11-24T07:50:26.208" v="532" actId="20577"/>
        <pc:sldMkLst>
          <pc:docMk/>
          <pc:sldMk cId="4124625207" sldId="306"/>
        </pc:sldMkLst>
        <pc:spChg chg="mod">
          <ac:chgData name="Titan Chan" userId="92b284d4e0a72991" providerId="LiveId" clId="{6FDE02A2-2E13-4537-9C0C-F476E0E47C50}" dt="2018-11-24T06:49:58.264" v="166" actId="1076"/>
          <ac:spMkLst>
            <pc:docMk/>
            <pc:sldMk cId="4124625207" sldId="306"/>
            <ac:spMk id="9" creationId="{AE34F075-8802-4F86-B8D6-2EF562470976}"/>
          </ac:spMkLst>
        </pc:spChg>
        <pc:picChg chg="mod">
          <ac:chgData name="Titan Chan" userId="92b284d4e0a72991" providerId="LiveId" clId="{6FDE02A2-2E13-4537-9C0C-F476E0E47C50}" dt="2018-11-24T06:50:00.257" v="167" actId="1076"/>
          <ac:picMkLst>
            <pc:docMk/>
            <pc:sldMk cId="4124625207" sldId="306"/>
            <ac:picMk id="14" creationId="{3E4929C0-7B4B-422E-ABA8-EC923676A899}"/>
          </ac:picMkLst>
        </pc:picChg>
      </pc:sldChg>
      <pc:sldChg chg="modSp">
        <pc:chgData name="Titan Chan" userId="92b284d4e0a72991" providerId="LiveId" clId="{6FDE02A2-2E13-4537-9C0C-F476E0E47C50}" dt="2018-11-24T06:50:23.165" v="170" actId="1076"/>
        <pc:sldMkLst>
          <pc:docMk/>
          <pc:sldMk cId="780981556" sldId="307"/>
        </pc:sldMkLst>
        <pc:spChg chg="mod">
          <ac:chgData name="Titan Chan" userId="92b284d4e0a72991" providerId="LiveId" clId="{6FDE02A2-2E13-4537-9C0C-F476E0E47C50}" dt="2018-11-24T06:50:23.165" v="170" actId="1076"/>
          <ac:spMkLst>
            <pc:docMk/>
            <pc:sldMk cId="780981556" sldId="307"/>
            <ac:spMk id="9" creationId="{AE34F075-8802-4F86-B8D6-2EF562470976}"/>
          </ac:spMkLst>
        </pc:spChg>
        <pc:picChg chg="mod">
          <ac:chgData name="Titan Chan" userId="92b284d4e0a72991" providerId="LiveId" clId="{6FDE02A2-2E13-4537-9C0C-F476E0E47C50}" dt="2018-11-24T06:50:19.189" v="169" actId="1076"/>
          <ac:picMkLst>
            <pc:docMk/>
            <pc:sldMk cId="780981556" sldId="307"/>
            <ac:picMk id="14" creationId="{3E4929C0-7B4B-422E-ABA8-EC923676A899}"/>
          </ac:picMkLst>
        </pc:picChg>
      </pc:sldChg>
      <pc:sldChg chg="modSp">
        <pc:chgData name="Titan Chan" userId="92b284d4e0a72991" providerId="LiveId" clId="{6FDE02A2-2E13-4537-9C0C-F476E0E47C50}" dt="2018-11-24T06:34:09.536" v="34" actId="113"/>
        <pc:sldMkLst>
          <pc:docMk/>
          <pc:sldMk cId="2453571591" sldId="308"/>
        </pc:sldMkLst>
        <pc:spChg chg="mod">
          <ac:chgData name="Titan Chan" userId="92b284d4e0a72991" providerId="LiveId" clId="{6FDE02A2-2E13-4537-9C0C-F476E0E47C50}" dt="2018-11-24T06:34:09.536" v="34" actId="113"/>
          <ac:spMkLst>
            <pc:docMk/>
            <pc:sldMk cId="2453571591" sldId="308"/>
            <ac:spMk id="9" creationId="{AE34F075-8802-4F86-B8D6-2EF562470976}"/>
          </ac:spMkLst>
        </pc:spChg>
      </pc:sldChg>
      <pc:sldChg chg="modSp">
        <pc:chgData name="Titan Chan" userId="92b284d4e0a72991" providerId="LiveId" clId="{6FDE02A2-2E13-4537-9C0C-F476E0E47C50}" dt="2018-11-24T06:34:36.339" v="35" actId="113"/>
        <pc:sldMkLst>
          <pc:docMk/>
          <pc:sldMk cId="3808147782" sldId="311"/>
        </pc:sldMkLst>
        <pc:spChg chg="mod">
          <ac:chgData name="Titan Chan" userId="92b284d4e0a72991" providerId="LiveId" clId="{6FDE02A2-2E13-4537-9C0C-F476E0E47C50}" dt="2018-11-24T06:34:36.339" v="35" actId="113"/>
          <ac:spMkLst>
            <pc:docMk/>
            <pc:sldMk cId="3808147782" sldId="311"/>
            <ac:spMk id="3" creationId="{0A9CA790-C92E-4063-BC90-C24E14CE5835}"/>
          </ac:spMkLst>
        </pc:spChg>
      </pc:sldChg>
      <pc:sldChg chg="addSp delSp modSp">
        <pc:chgData name="Titan Chan" userId="92b284d4e0a72991" providerId="LiveId" clId="{6FDE02A2-2E13-4537-9C0C-F476E0E47C50}" dt="2018-11-24T06:25:47.959" v="8" actId="207"/>
        <pc:sldMkLst>
          <pc:docMk/>
          <pc:sldMk cId="4165967300" sldId="312"/>
        </pc:sldMkLst>
        <pc:picChg chg="add del mod">
          <ac:chgData name="Titan Chan" userId="92b284d4e0a72991" providerId="LiveId" clId="{6FDE02A2-2E13-4537-9C0C-F476E0E47C50}" dt="2018-11-24T06:25:12.553" v="5" actId="478"/>
          <ac:picMkLst>
            <pc:docMk/>
            <pc:sldMk cId="4165967300" sldId="312"/>
            <ac:picMk id="6" creationId="{9EC0EEDA-5917-416E-9C6C-57A9E95BA950}"/>
          </ac:picMkLst>
        </pc:picChg>
        <pc:picChg chg="add mod">
          <ac:chgData name="Titan Chan" userId="92b284d4e0a72991" providerId="LiveId" clId="{6FDE02A2-2E13-4537-9C0C-F476E0E47C50}" dt="2018-11-24T06:25:47.959" v="8" actId="207"/>
          <ac:picMkLst>
            <pc:docMk/>
            <pc:sldMk cId="4165967300" sldId="312"/>
            <ac:picMk id="8" creationId="{D5356EC3-7363-47F5-A46D-339A877BE1F4}"/>
          </ac:picMkLst>
        </pc:picChg>
      </pc:sldChg>
      <pc:sldChg chg="addSp modSp add modAnim">
        <pc:chgData name="Titan Chan" userId="92b284d4e0a72991" providerId="LiveId" clId="{6FDE02A2-2E13-4537-9C0C-F476E0E47C50}" dt="2018-11-24T08:14:12.242" v="619" actId="2711"/>
        <pc:sldMkLst>
          <pc:docMk/>
          <pc:sldMk cId="597680140" sldId="314"/>
        </pc:sldMkLst>
        <pc:spChg chg="mod">
          <ac:chgData name="Titan Chan" userId="92b284d4e0a72991" providerId="LiveId" clId="{6FDE02A2-2E13-4537-9C0C-F476E0E47C50}" dt="2018-11-24T08:00:51.289" v="560" actId="115"/>
          <ac:spMkLst>
            <pc:docMk/>
            <pc:sldMk cId="597680140" sldId="314"/>
            <ac:spMk id="4" creationId="{E4698A75-26F4-4948-9A7A-66AC39C4F541}"/>
          </ac:spMkLst>
        </pc:spChg>
        <pc:spChg chg="mod">
          <ac:chgData name="Titan Chan" userId="92b284d4e0a72991" providerId="LiveId" clId="{6FDE02A2-2E13-4537-9C0C-F476E0E47C50}" dt="2018-11-24T08:14:06.639" v="618" actId="2711"/>
          <ac:spMkLst>
            <pc:docMk/>
            <pc:sldMk cId="597680140" sldId="314"/>
            <ac:spMk id="13" creationId="{7C3B1A0A-1D50-47B4-B355-939E26C48214}"/>
          </ac:spMkLst>
        </pc:spChg>
        <pc:spChg chg="mod">
          <ac:chgData name="Titan Chan" userId="92b284d4e0a72991" providerId="LiveId" clId="{6FDE02A2-2E13-4537-9C0C-F476E0E47C50}" dt="2018-11-24T08:14:12.242" v="619" actId="2711"/>
          <ac:spMkLst>
            <pc:docMk/>
            <pc:sldMk cId="597680140" sldId="314"/>
            <ac:spMk id="36" creationId="{7C3B1A0A-1D50-47B4-B355-939E26C48214}"/>
          </ac:spMkLst>
        </pc:spChg>
        <pc:spChg chg="mod">
          <ac:chgData name="Titan Chan" userId="92b284d4e0a72991" providerId="LiveId" clId="{6FDE02A2-2E13-4537-9C0C-F476E0E47C50}" dt="2018-11-24T08:03:40.695" v="569" actId="1076"/>
          <ac:spMkLst>
            <pc:docMk/>
            <pc:sldMk cId="597680140" sldId="314"/>
            <ac:spMk id="39" creationId="{00000000-0000-0000-0000-000000000000}"/>
          </ac:spMkLst>
        </pc:spChg>
        <pc:picChg chg="add mod">
          <ac:chgData name="Titan Chan" userId="92b284d4e0a72991" providerId="LiveId" clId="{6FDE02A2-2E13-4537-9C0C-F476E0E47C50}" dt="2018-11-24T08:01:17.139" v="564" actId="1076"/>
          <ac:picMkLst>
            <pc:docMk/>
            <pc:sldMk cId="597680140" sldId="314"/>
            <ac:picMk id="18" creationId="{270BCBDB-774D-482E-BECE-89A9EDBCA649}"/>
          </ac:picMkLst>
        </pc:picChg>
        <pc:picChg chg="mod">
          <ac:chgData name="Titan Chan" userId="92b284d4e0a72991" providerId="LiveId" clId="{6FDE02A2-2E13-4537-9C0C-F476E0E47C50}" dt="2018-11-24T07:57:17.737" v="546" actId="1076"/>
          <ac:picMkLst>
            <pc:docMk/>
            <pc:sldMk cId="597680140" sldId="314"/>
            <ac:picMk id="19" creationId="{00000000-0000-0000-0000-000000000000}"/>
          </ac:picMkLst>
        </pc:picChg>
        <pc:picChg chg="mod">
          <ac:chgData name="Titan Chan" userId="92b284d4e0a72991" providerId="LiveId" clId="{6FDE02A2-2E13-4537-9C0C-F476E0E47C50}" dt="2018-11-24T08:03:40.695" v="569" actId="1076"/>
          <ac:picMkLst>
            <pc:docMk/>
            <pc:sldMk cId="597680140" sldId="314"/>
            <ac:picMk id="37" creationId="{00000000-0000-0000-0000-000000000000}"/>
          </ac:picMkLst>
        </pc:picChg>
        <pc:picChg chg="mod">
          <ac:chgData name="Titan Chan" userId="92b284d4e0a72991" providerId="LiveId" clId="{6FDE02A2-2E13-4537-9C0C-F476E0E47C50}" dt="2018-11-24T08:03:40.695" v="569" actId="1076"/>
          <ac:picMkLst>
            <pc:docMk/>
            <pc:sldMk cId="597680140" sldId="314"/>
            <ac:picMk id="38" creationId="{00000000-0000-0000-0000-000000000000}"/>
          </ac:picMkLst>
        </pc:picChg>
        <pc:picChg chg="mod">
          <ac:chgData name="Titan Chan" userId="92b284d4e0a72991" providerId="LiveId" clId="{6FDE02A2-2E13-4537-9C0C-F476E0E47C50}" dt="2018-11-24T08:03:40.695" v="569" actId="1076"/>
          <ac:picMkLst>
            <pc:docMk/>
            <pc:sldMk cId="597680140" sldId="314"/>
            <ac:picMk id="41" creationId="{00000000-0000-0000-0000-000000000000}"/>
          </ac:picMkLst>
        </pc:picChg>
        <pc:picChg chg="mod">
          <ac:chgData name="Titan Chan" userId="92b284d4e0a72991" providerId="LiveId" clId="{6FDE02A2-2E13-4537-9C0C-F476E0E47C50}" dt="2018-11-24T08:03:40.695" v="569" actId="1076"/>
          <ac:picMkLst>
            <pc:docMk/>
            <pc:sldMk cId="597680140" sldId="314"/>
            <ac:picMk id="42" creationId="{00000000-0000-0000-0000-000000000000}"/>
          </ac:picMkLst>
        </pc:picChg>
      </pc:sldChg>
      <pc:sldChg chg="addSp delSp modSp add delAnim modAnim modNotesTx">
        <pc:chgData name="Titan Chan" userId="92b284d4e0a72991" providerId="LiveId" clId="{6FDE02A2-2E13-4537-9C0C-F476E0E47C50}" dt="2018-11-24T08:20:31.571" v="627" actId="20577"/>
        <pc:sldMkLst>
          <pc:docMk/>
          <pc:sldMk cId="3306783455" sldId="315"/>
        </pc:sldMkLst>
        <pc:spChg chg="mod">
          <ac:chgData name="Titan Chan" userId="92b284d4e0a72991" providerId="LiveId" clId="{6FDE02A2-2E13-4537-9C0C-F476E0E47C50}" dt="2018-11-24T08:00:34.704" v="558" actId="115"/>
          <ac:spMkLst>
            <pc:docMk/>
            <pc:sldMk cId="3306783455" sldId="315"/>
            <ac:spMk id="4" creationId="{E4698A75-26F4-4948-9A7A-66AC39C4F541}"/>
          </ac:spMkLst>
        </pc:spChg>
        <pc:spChg chg="mod">
          <ac:chgData name="Titan Chan" userId="92b284d4e0a72991" providerId="LiveId" clId="{6FDE02A2-2E13-4537-9C0C-F476E0E47C50}" dt="2018-11-24T08:14:23.351" v="621" actId="2711"/>
          <ac:spMkLst>
            <pc:docMk/>
            <pc:sldMk cId="3306783455" sldId="315"/>
            <ac:spMk id="5" creationId="{7C3B1A0A-1D50-47B4-B355-939E26C48214}"/>
          </ac:spMkLst>
        </pc:spChg>
        <pc:spChg chg="add mod">
          <ac:chgData name="Titan Chan" userId="92b284d4e0a72991" providerId="LiveId" clId="{6FDE02A2-2E13-4537-9C0C-F476E0E47C50}" dt="2018-11-24T08:14:29.212" v="622" actId="2711"/>
          <ac:spMkLst>
            <pc:docMk/>
            <pc:sldMk cId="3306783455" sldId="315"/>
            <ac:spMk id="19" creationId="{7C3B1A0A-1D50-47B4-B355-939E26C48214}"/>
          </ac:spMkLst>
        </pc:spChg>
        <pc:spChg chg="del">
          <ac:chgData name="Titan Chan" userId="92b284d4e0a72991" providerId="LiveId" clId="{6FDE02A2-2E13-4537-9C0C-F476E0E47C50}" dt="2018-11-24T07:56:50.878" v="542" actId="478"/>
          <ac:spMkLst>
            <pc:docMk/>
            <pc:sldMk cId="3306783455" sldId="315"/>
            <ac:spMk id="21" creationId="{00000000-0000-0000-0000-000000000000}"/>
          </ac:spMkLst>
        </pc:spChg>
        <pc:spChg chg="mod">
          <ac:chgData name="Titan Chan" userId="92b284d4e0a72991" providerId="LiveId" clId="{6FDE02A2-2E13-4537-9C0C-F476E0E47C50}" dt="2018-11-24T08:07:46.309" v="596" actId="1076"/>
          <ac:spMkLst>
            <pc:docMk/>
            <pc:sldMk cId="3306783455" sldId="315"/>
            <ac:spMk id="32" creationId="{00000000-0000-0000-0000-000000000000}"/>
          </ac:spMkLst>
        </pc:spChg>
        <pc:spChg chg="del">
          <ac:chgData name="Titan Chan" userId="92b284d4e0a72991" providerId="LiveId" clId="{6FDE02A2-2E13-4537-9C0C-F476E0E47C50}" dt="2018-11-24T08:06:40.586" v="588" actId="478"/>
          <ac:spMkLst>
            <pc:docMk/>
            <pc:sldMk cId="3306783455" sldId="315"/>
            <ac:spMk id="37" creationId="{7C3B1A0A-1D50-47B4-B355-939E26C48214}"/>
          </ac:spMkLst>
        </pc:spChg>
        <pc:picChg chg="add mod">
          <ac:chgData name="Titan Chan" userId="92b284d4e0a72991" providerId="LiveId" clId="{6FDE02A2-2E13-4537-9C0C-F476E0E47C50}" dt="2018-11-24T08:01:21.018" v="565" actId="1076"/>
          <ac:picMkLst>
            <pc:docMk/>
            <pc:sldMk cId="3306783455" sldId="315"/>
            <ac:picMk id="18" creationId="{979D4F5F-43C9-4DE4-98E3-10C829778E31}"/>
          </ac:picMkLst>
        </pc:picChg>
        <pc:picChg chg="mod">
          <ac:chgData name="Titan Chan" userId="92b284d4e0a72991" providerId="LiveId" clId="{6FDE02A2-2E13-4537-9C0C-F476E0E47C50}" dt="2018-11-24T07:57:08.361" v="545" actId="1076"/>
          <ac:picMkLst>
            <pc:docMk/>
            <pc:sldMk cId="3306783455" sldId="315"/>
            <ac:picMk id="24" creationId="{00000000-0000-0000-0000-000000000000}"/>
          </ac:picMkLst>
        </pc:picChg>
      </pc:sldChg>
    </pc:docChg>
  </pc:docChgLst>
  <pc:docChgLst>
    <pc:chgData name="來賓使用者" providerId="Windows Live" clId="Web-{5C0C86BE-54B9-4D94-AB6C-7790D7562D16}"/>
    <pc:docChg chg="modSld">
      <pc:chgData name="來賓使用者" userId="" providerId="Windows Live" clId="Web-{5C0C86BE-54B9-4D94-AB6C-7790D7562D16}" dt="2018-11-25T03:36:33.292" v="128"/>
      <pc:docMkLst>
        <pc:docMk/>
      </pc:docMkLst>
      <pc:sldChg chg="modSp modNotes">
        <pc:chgData name="來賓使用者" userId="" providerId="Windows Live" clId="Web-{5C0C86BE-54B9-4D94-AB6C-7790D7562D16}" dt="2018-11-25T03:36:33.292" v="128"/>
        <pc:sldMkLst>
          <pc:docMk/>
          <pc:sldMk cId="2193936892" sldId="262"/>
        </pc:sldMkLst>
        <pc:spChg chg="mod">
          <ac:chgData name="來賓使用者" userId="" providerId="Windows Live" clId="Web-{5C0C86BE-54B9-4D94-AB6C-7790D7562D16}" dt="2018-11-25T03:33:11.265" v="123" actId="1076"/>
          <ac:spMkLst>
            <pc:docMk/>
            <pc:sldMk cId="2193936892" sldId="262"/>
            <ac:spMk id="4" creationId="{C6A6D4C2-3078-47B4-92F3-513555E8E04D}"/>
          </ac:spMkLst>
        </pc:spChg>
        <pc:spChg chg="mod">
          <ac:chgData name="來賓使用者" userId="" providerId="Windows Live" clId="Web-{5C0C86BE-54B9-4D94-AB6C-7790D7562D16}" dt="2018-11-25T03:32:47.967" v="118" actId="1076"/>
          <ac:spMkLst>
            <pc:docMk/>
            <pc:sldMk cId="2193936892" sldId="262"/>
            <ac:spMk id="5" creationId="{F03ED386-63E0-484E-92D4-6E05FC3474A5}"/>
          </ac:spMkLst>
        </pc:spChg>
        <pc:spChg chg="mod">
          <ac:chgData name="來賓使用者" userId="" providerId="Windows Live" clId="Web-{5C0C86BE-54B9-4D94-AB6C-7790D7562D16}" dt="2018-11-25T03:33:15.265" v="125" actId="1076"/>
          <ac:spMkLst>
            <pc:docMk/>
            <pc:sldMk cId="2193936892" sldId="262"/>
            <ac:spMk id="11" creationId="{DF45F92F-5020-4AF8-B75F-B0A3FDC26D20}"/>
          </ac:spMkLst>
        </pc:spChg>
        <pc:picChg chg="mod">
          <ac:chgData name="來賓使用者" userId="" providerId="Windows Live" clId="Web-{5C0C86BE-54B9-4D94-AB6C-7790D7562D16}" dt="2018-11-25T03:32:30.810" v="113" actId="1076"/>
          <ac:picMkLst>
            <pc:docMk/>
            <pc:sldMk cId="2193936892" sldId="262"/>
            <ac:picMk id="2" creationId="{740F5113-FB63-4406-9793-F372F2A70EBC}"/>
          </ac:picMkLst>
        </pc:picChg>
        <pc:picChg chg="mod">
          <ac:chgData name="來賓使用者" userId="" providerId="Windows Live" clId="Web-{5C0C86BE-54B9-4D94-AB6C-7790D7562D16}" dt="2018-11-25T03:33:12.671" v="124" actId="1076"/>
          <ac:picMkLst>
            <pc:docMk/>
            <pc:sldMk cId="2193936892" sldId="262"/>
            <ac:picMk id="6" creationId="{4B173E34-C6C4-4F8E-8DF6-50828B57560F}"/>
          </ac:picMkLst>
        </pc:picChg>
        <pc:picChg chg="mod">
          <ac:chgData name="來賓使用者" userId="" providerId="Windows Live" clId="Web-{5C0C86BE-54B9-4D94-AB6C-7790D7562D16}" dt="2018-11-25T03:32:40.045" v="116" actId="1076"/>
          <ac:picMkLst>
            <pc:docMk/>
            <pc:sldMk cId="2193936892" sldId="262"/>
            <ac:picMk id="9" creationId="{00000000-0000-0000-0000-000000000000}"/>
          </ac:picMkLst>
        </pc:picChg>
      </pc:sldChg>
      <pc:sldChg chg="modSp">
        <pc:chgData name="來賓使用者" userId="" providerId="Windows Live" clId="Web-{5C0C86BE-54B9-4D94-AB6C-7790D7562D16}" dt="2018-11-25T03:31:05.322" v="80" actId="20577"/>
        <pc:sldMkLst>
          <pc:docMk/>
          <pc:sldMk cId="4165967300" sldId="312"/>
        </pc:sldMkLst>
        <pc:spChg chg="mod">
          <ac:chgData name="來賓使用者" userId="" providerId="Windows Live" clId="Web-{5C0C86BE-54B9-4D94-AB6C-7790D7562D16}" dt="2018-11-25T03:31:01.729" v="77" actId="20577"/>
          <ac:spMkLst>
            <pc:docMk/>
            <pc:sldMk cId="4165967300" sldId="312"/>
            <ac:spMk id="6" creationId="{A3B13693-71B8-4BD9-A8F0-E59411A12347}"/>
          </ac:spMkLst>
        </pc:spChg>
        <pc:spChg chg="mod">
          <ac:chgData name="來賓使用者" userId="" providerId="Windows Live" clId="Web-{5C0C86BE-54B9-4D94-AB6C-7790D7562D16}" dt="2018-11-25T03:31:05.322" v="80" actId="20577"/>
          <ac:spMkLst>
            <pc:docMk/>
            <pc:sldMk cId="4165967300" sldId="312"/>
            <ac:spMk id="7" creationId="{1034BBDE-D44F-4A89-B6E9-89C89D1D87DA}"/>
          </ac:spMkLst>
        </pc:spChg>
      </pc:sldChg>
    </pc:docChg>
  </pc:docChgLst>
  <pc:docChgLst>
    <pc:chgData name="Guest User" providerId="Windows Live" clId="Web-{DA03EF1D-5B34-4F31-888C-442F29EBEFA4}"/>
    <pc:docChg chg="modSld">
      <pc:chgData name="Guest User" userId="" providerId="Windows Live" clId="Web-{DA03EF1D-5B34-4F31-888C-442F29EBEFA4}" dt="2018-11-24T07:58:11.523" v="417"/>
      <pc:docMkLst>
        <pc:docMk/>
      </pc:docMkLst>
      <pc:sldChg chg="addSp modSp modNotes">
        <pc:chgData name="Guest User" userId="" providerId="Windows Live" clId="Web-{DA03EF1D-5B34-4F31-888C-442F29EBEFA4}" dt="2018-11-24T07:58:11.523" v="417"/>
        <pc:sldMkLst>
          <pc:docMk/>
          <pc:sldMk cId="4165967300" sldId="312"/>
        </pc:sldMkLst>
        <pc:spChg chg="add mod">
          <ac:chgData name="Guest User" userId="" providerId="Windows Live" clId="Web-{DA03EF1D-5B34-4F31-888C-442F29EBEFA4}" dt="2018-11-24T07:51:08.473" v="52" actId="20577"/>
          <ac:spMkLst>
            <pc:docMk/>
            <pc:sldMk cId="4165967300" sldId="312"/>
            <ac:spMk id="6" creationId="{A3B13693-71B8-4BD9-A8F0-E59411A12347}"/>
          </ac:spMkLst>
        </pc:spChg>
      </pc:sldChg>
    </pc:docChg>
  </pc:docChgLst>
  <pc:docChgLst>
    <pc:chgData name="Guest User" providerId="Windows Live" clId="Web-{C8A3DE46-C6E6-4109-A1D7-5B2E824739A2}"/>
    <pc:docChg chg="modSld">
      <pc:chgData name="Guest User" userId="" providerId="Windows Live" clId="Web-{C8A3DE46-C6E6-4109-A1D7-5B2E824739A2}" dt="2018-11-24T08:11:41.083" v="380" actId="20577"/>
      <pc:docMkLst>
        <pc:docMk/>
      </pc:docMkLst>
      <pc:sldChg chg="addSp delSp modSp">
        <pc:chgData name="Guest User" userId="" providerId="Windows Live" clId="Web-{C8A3DE46-C6E6-4109-A1D7-5B2E824739A2}" dt="2018-11-24T08:11:41.083" v="379" actId="20577"/>
        <pc:sldMkLst>
          <pc:docMk/>
          <pc:sldMk cId="2601382248" sldId="309"/>
        </pc:sldMkLst>
        <pc:spChg chg="add del">
          <ac:chgData name="Guest User" userId="" providerId="Windows Live" clId="Web-{C8A3DE46-C6E6-4109-A1D7-5B2E824739A2}" dt="2018-11-24T08:11:28.290" v="374" actId="20577"/>
          <ac:spMkLst>
            <pc:docMk/>
            <pc:sldMk cId="2601382248" sldId="309"/>
            <ac:spMk id="3" creationId="{39F99578-DAB5-43FB-A7AB-FC6A4748BDDC}"/>
          </ac:spMkLst>
        </pc:spChg>
        <pc:spChg chg="mod">
          <ac:chgData name="Guest User" userId="" providerId="Windows Live" clId="Web-{C8A3DE46-C6E6-4109-A1D7-5B2E824739A2}" dt="2018-11-24T08:11:41.083" v="379" actId="20577"/>
          <ac:spMkLst>
            <pc:docMk/>
            <pc:sldMk cId="2601382248" sldId="309"/>
            <ac:spMk id="18" creationId="{3C76C8B2-CD53-44FB-9AE6-32652BE471C6}"/>
          </ac:spMkLst>
        </pc:spChg>
      </pc:sldChg>
      <pc:sldChg chg="addSp modSp modNotes">
        <pc:chgData name="Guest User" userId="" providerId="Windows Live" clId="Web-{C8A3DE46-C6E6-4109-A1D7-5B2E824739A2}" dt="2018-11-24T08:11:10.722" v="364" actId="20577"/>
        <pc:sldMkLst>
          <pc:docMk/>
          <pc:sldMk cId="4165967300" sldId="312"/>
        </pc:sldMkLst>
        <pc:spChg chg="add mod">
          <ac:chgData name="Guest User" userId="" providerId="Windows Live" clId="Web-{C8A3DE46-C6E6-4109-A1D7-5B2E824739A2}" dt="2018-11-24T08:08:12.479" v="347" actId="20577"/>
          <ac:spMkLst>
            <pc:docMk/>
            <pc:sldMk cId="4165967300" sldId="312"/>
            <ac:spMk id="7" creationId="{1034BBDE-D44F-4A89-B6E9-89C89D1D87DA}"/>
          </ac:spMkLst>
        </pc:spChg>
        <pc:picChg chg="mod">
          <ac:chgData name="Guest User" userId="" providerId="Windows Live" clId="Web-{C8A3DE46-C6E6-4109-A1D7-5B2E824739A2}" dt="2018-11-24T08:08:13.637" v="350" actId="1076"/>
          <ac:picMkLst>
            <pc:docMk/>
            <pc:sldMk cId="4165967300" sldId="312"/>
            <ac:picMk id="5" creationId="{CF7B9687-F99F-4A6E-A261-95915FB24A7D}"/>
          </ac:picMkLst>
        </pc:picChg>
      </pc:sldChg>
    </pc:docChg>
  </pc:docChgLst>
  <pc:docChgLst>
    <pc:chgData name="來賓使用者" providerId="Windows Live" clId="Web-{F16DF754-6570-4DDE-B385-CA4CECDE33BE}"/>
    <pc:docChg chg="modSld">
      <pc:chgData name="來賓使用者" userId="" providerId="Windows Live" clId="Web-{F16DF754-6570-4DDE-B385-CA4CECDE33BE}" dt="2018-11-25T06:22:42.851" v="1486"/>
      <pc:docMkLst>
        <pc:docMk/>
      </pc:docMkLst>
      <pc:sldChg chg="modSp">
        <pc:chgData name="來賓使用者" userId="" providerId="Windows Live" clId="Web-{F16DF754-6570-4DDE-B385-CA4CECDE33BE}" dt="2018-11-25T06:22:42.851" v="1486"/>
        <pc:sldMkLst>
          <pc:docMk/>
          <pc:sldMk cId="3843628836" sldId="256"/>
        </pc:sldMkLst>
        <pc:spChg chg="mod">
          <ac:chgData name="來賓使用者" userId="" providerId="Windows Live" clId="Web-{F16DF754-6570-4DDE-B385-CA4CECDE33BE}" dt="2018-11-25T06:22:42.602" v="1476"/>
          <ac:spMkLst>
            <pc:docMk/>
            <pc:sldMk cId="3843628836" sldId="256"/>
            <ac:spMk id="2" creationId="{D87B9759-2635-4CC8-9E3C-B42684DE924E}"/>
          </ac:spMkLst>
        </pc:spChg>
        <pc:spChg chg="mod">
          <ac:chgData name="來賓使用者" userId="" providerId="Windows Live" clId="Web-{F16DF754-6570-4DDE-B385-CA4CECDE33BE}" dt="2018-11-25T06:22:42.633" v="1477"/>
          <ac:spMkLst>
            <pc:docMk/>
            <pc:sldMk cId="3843628836" sldId="256"/>
            <ac:spMk id="3" creationId="{0785CBA2-71B4-4EDA-8C5C-631FFFC870EC}"/>
          </ac:spMkLst>
        </pc:spChg>
        <pc:spChg chg="mod">
          <ac:chgData name="來賓使用者" userId="" providerId="Windows Live" clId="Web-{F16DF754-6570-4DDE-B385-CA4CECDE33BE}" dt="2018-11-25T06:22:42.851" v="1486"/>
          <ac:spMkLst>
            <pc:docMk/>
            <pc:sldMk cId="3843628836" sldId="256"/>
            <ac:spMk id="5" creationId="{F385204F-565A-4E75-9627-0742D574AAC0}"/>
          </ac:spMkLst>
        </pc:spChg>
        <pc:spChg chg="mod">
          <ac:chgData name="來賓使用者" userId="" providerId="Windows Live" clId="Web-{F16DF754-6570-4DDE-B385-CA4CECDE33BE}" dt="2018-11-25T06:22:42.648" v="1478"/>
          <ac:spMkLst>
            <pc:docMk/>
            <pc:sldMk cId="3843628836" sldId="256"/>
            <ac:spMk id="13" creationId="{4D5F95BA-E575-4757-8EFC-AFAC09937127}"/>
          </ac:spMkLst>
        </pc:spChg>
        <pc:spChg chg="mod">
          <ac:chgData name="來賓使用者" userId="" providerId="Windows Live" clId="Web-{F16DF754-6570-4DDE-B385-CA4CECDE33BE}" dt="2018-11-25T06:22:42.680" v="1479"/>
          <ac:spMkLst>
            <pc:docMk/>
            <pc:sldMk cId="3843628836" sldId="256"/>
            <ac:spMk id="15" creationId="{037080EA-92C7-43C2-AC22-928AC69B5FC7}"/>
          </ac:spMkLst>
        </pc:spChg>
        <pc:spChg chg="mod">
          <ac:chgData name="來賓使用者" userId="" providerId="Windows Live" clId="Web-{F16DF754-6570-4DDE-B385-CA4CECDE33BE}" dt="2018-11-25T06:22:42.695" v="1480"/>
          <ac:spMkLst>
            <pc:docMk/>
            <pc:sldMk cId="3843628836" sldId="256"/>
            <ac:spMk id="19" creationId="{A1B2A4FF-270A-4C23-A3DC-8F8DB238DB52}"/>
          </ac:spMkLst>
        </pc:spChg>
        <pc:spChg chg="mod">
          <ac:chgData name="來賓使用者" userId="" providerId="Windows Live" clId="Web-{F16DF754-6570-4DDE-B385-CA4CECDE33BE}" dt="2018-11-25T06:22:42.742" v="1481"/>
          <ac:spMkLst>
            <pc:docMk/>
            <pc:sldMk cId="3843628836" sldId="256"/>
            <ac:spMk id="20" creationId="{020C74C3-CCB8-4512-9C25-C9FBF8E37E0E}"/>
          </ac:spMkLst>
        </pc:spChg>
        <pc:spChg chg="mod">
          <ac:chgData name="來賓使用者" userId="" providerId="Windows Live" clId="Web-{F16DF754-6570-4DDE-B385-CA4CECDE33BE}" dt="2018-11-25T06:22:42.773" v="1482"/>
          <ac:spMkLst>
            <pc:docMk/>
            <pc:sldMk cId="3843628836" sldId="256"/>
            <ac:spMk id="21" creationId="{99790C33-E874-4EF8-890A-AD72617AE302}"/>
          </ac:spMkLst>
        </pc:spChg>
        <pc:spChg chg="mod">
          <ac:chgData name="來賓使用者" userId="" providerId="Windows Live" clId="Web-{F16DF754-6570-4DDE-B385-CA4CECDE33BE}" dt="2018-11-25T06:22:42.790" v="1483"/>
          <ac:spMkLst>
            <pc:docMk/>
            <pc:sldMk cId="3843628836" sldId="256"/>
            <ac:spMk id="23" creationId="{B68EC1D0-37E6-469F-8C81-A2BC4A2A8251}"/>
          </ac:spMkLst>
        </pc:spChg>
        <pc:spChg chg="mod">
          <ac:chgData name="來賓使用者" userId="" providerId="Windows Live" clId="Web-{F16DF754-6570-4DDE-B385-CA4CECDE33BE}" dt="2018-11-25T06:22:42.820" v="1484"/>
          <ac:spMkLst>
            <pc:docMk/>
            <pc:sldMk cId="3843628836" sldId="256"/>
            <ac:spMk id="29" creationId="{1C6CF484-89D6-4EE8-9936-4D0856B45A0A}"/>
          </ac:spMkLst>
        </pc:spChg>
        <pc:spChg chg="mod">
          <ac:chgData name="來賓使用者" userId="" providerId="Windows Live" clId="Web-{F16DF754-6570-4DDE-B385-CA4CECDE33BE}" dt="2018-11-25T06:22:42.836" v="1485"/>
          <ac:spMkLst>
            <pc:docMk/>
            <pc:sldMk cId="3843628836" sldId="256"/>
            <ac:spMk id="30" creationId="{4B485548-93D1-4335-B889-23C49D91EFC7}"/>
          </ac:spMkLst>
        </pc:spChg>
      </pc:sldChg>
      <pc:sldChg chg="modSp">
        <pc:chgData name="來賓使用者" userId="" providerId="Windows Live" clId="Web-{F16DF754-6570-4DDE-B385-CA4CECDE33BE}" dt="2018-11-25T05:28:47.218" v="432" actId="20577"/>
        <pc:sldMkLst>
          <pc:docMk/>
          <pc:sldMk cId="2193936892" sldId="262"/>
        </pc:sldMkLst>
        <pc:spChg chg="mod">
          <ac:chgData name="來賓使用者" userId="" providerId="Windows Live" clId="Web-{F16DF754-6570-4DDE-B385-CA4CECDE33BE}" dt="2018-11-25T05:28:47.218" v="432" actId="20577"/>
          <ac:spMkLst>
            <pc:docMk/>
            <pc:sldMk cId="2193936892" sldId="262"/>
            <ac:spMk id="8" creationId="{60FFBA7A-F600-4DD0-8FAD-3251D7CDAA37}"/>
          </ac:spMkLst>
        </pc:spChg>
      </pc:sldChg>
      <pc:sldChg chg="modSp">
        <pc:chgData name="來賓使用者" userId="" providerId="Windows Live" clId="Web-{F16DF754-6570-4DDE-B385-CA4CECDE33BE}" dt="2018-11-25T02:19:42.698" v="164" actId="1076"/>
        <pc:sldMkLst>
          <pc:docMk/>
          <pc:sldMk cId="554753746" sldId="294"/>
        </pc:sldMkLst>
        <pc:spChg chg="mod">
          <ac:chgData name="來賓使用者" userId="" providerId="Windows Live" clId="Web-{F16DF754-6570-4DDE-B385-CA4CECDE33BE}" dt="2018-11-25T02:19:35.933" v="163" actId="1076"/>
          <ac:spMkLst>
            <pc:docMk/>
            <pc:sldMk cId="554753746" sldId="294"/>
            <ac:spMk id="10" creationId="{00000000-0000-0000-0000-000000000000}"/>
          </ac:spMkLst>
        </pc:spChg>
        <pc:spChg chg="mod">
          <ac:chgData name="來賓使用者" userId="" providerId="Windows Live" clId="Web-{F16DF754-6570-4DDE-B385-CA4CECDE33BE}" dt="2018-11-25T02:19:42.698" v="164" actId="1076"/>
          <ac:spMkLst>
            <pc:docMk/>
            <pc:sldMk cId="554753746" sldId="294"/>
            <ac:spMk id="20" creationId="{977350CE-14FE-4DEB-8A0B-AF90D657CEFE}"/>
          </ac:spMkLst>
        </pc:spChg>
      </pc:sldChg>
      <pc:sldChg chg="modSp modNotes">
        <pc:chgData name="來賓使用者" userId="" providerId="Windows Live" clId="Web-{F16DF754-6570-4DDE-B385-CA4CECDE33BE}" dt="2018-11-25T05:21:56.168" v="425" actId="14100"/>
        <pc:sldMkLst>
          <pc:docMk/>
          <pc:sldMk cId="568086007" sldId="305"/>
        </pc:sldMkLst>
        <pc:spChg chg="mod">
          <ac:chgData name="來賓使用者" userId="" providerId="Windows Live" clId="Web-{F16DF754-6570-4DDE-B385-CA4CECDE33BE}" dt="2018-11-25T05:21:56.168" v="425" actId="14100"/>
          <ac:spMkLst>
            <pc:docMk/>
            <pc:sldMk cId="568086007" sldId="305"/>
            <ac:spMk id="29" creationId="{5BAB06F0-F4CA-41E9-9562-9012C91D3628}"/>
          </ac:spMkLst>
        </pc:spChg>
        <pc:spChg chg="mod">
          <ac:chgData name="來賓使用者" userId="" providerId="Windows Live" clId="Web-{F16DF754-6570-4DDE-B385-CA4CECDE33BE}" dt="2018-11-25T01:48:34.579" v="92" actId="20577"/>
          <ac:spMkLst>
            <pc:docMk/>
            <pc:sldMk cId="568086007" sldId="305"/>
            <ac:spMk id="31" creationId="{4A75DC83-A1AA-4C27-BBEA-5B8A4EF958D5}"/>
          </ac:spMkLst>
        </pc:spChg>
      </pc:sldChg>
      <pc:sldChg chg="modSp modNotes">
        <pc:chgData name="來賓使用者" userId="" providerId="Windows Live" clId="Web-{F16DF754-6570-4DDE-B385-CA4CECDE33BE}" dt="2018-11-25T05:22:49.340" v="427" actId="20577"/>
        <pc:sldMkLst>
          <pc:docMk/>
          <pc:sldMk cId="4124625207" sldId="306"/>
        </pc:sldMkLst>
        <pc:spChg chg="mod">
          <ac:chgData name="來賓使用者" userId="" providerId="Windows Live" clId="Web-{F16DF754-6570-4DDE-B385-CA4CECDE33BE}" dt="2018-11-25T04:04:09.010" v="272" actId="1076"/>
          <ac:spMkLst>
            <pc:docMk/>
            <pc:sldMk cId="4124625207" sldId="306"/>
            <ac:spMk id="6" creationId="{A25BD234-811B-4E88-81E8-7CA00A9CEE8A}"/>
          </ac:spMkLst>
        </pc:spChg>
        <pc:spChg chg="mod">
          <ac:chgData name="來賓使用者" userId="" providerId="Windows Live" clId="Web-{F16DF754-6570-4DDE-B385-CA4CECDE33BE}" dt="2018-11-25T01:56:14.004" v="154" actId="20577"/>
          <ac:spMkLst>
            <pc:docMk/>
            <pc:sldMk cId="4124625207" sldId="306"/>
            <ac:spMk id="16" creationId="{1FE8A7B5-16E5-442F-A3FA-E3BF111BD13B}"/>
          </ac:spMkLst>
        </pc:spChg>
        <pc:spChg chg="mod">
          <ac:chgData name="來賓使用者" userId="" providerId="Windows Live" clId="Web-{F16DF754-6570-4DDE-B385-CA4CECDE33BE}" dt="2018-11-25T05:22:49.340" v="427" actId="20577"/>
          <ac:spMkLst>
            <pc:docMk/>
            <pc:sldMk cId="4124625207" sldId="306"/>
            <ac:spMk id="23" creationId="{763D62ED-EAF0-4909-A8CC-12301C650629}"/>
          </ac:spMkLst>
        </pc:spChg>
      </pc:sldChg>
      <pc:sldChg chg="modNotes">
        <pc:chgData name="來賓使用者" userId="" providerId="Windows Live" clId="Web-{F16DF754-6570-4DDE-B385-CA4CECDE33BE}" dt="2018-11-25T04:55:28.936" v="394"/>
        <pc:sldMkLst>
          <pc:docMk/>
          <pc:sldMk cId="780981556" sldId="307"/>
        </pc:sldMkLst>
      </pc:sldChg>
      <pc:sldChg chg="modSp modNotes">
        <pc:chgData name="來賓使用者" userId="" providerId="Windows Live" clId="Web-{F16DF754-6570-4DDE-B385-CA4CECDE33BE}" dt="2018-11-25T05:24:31.919" v="429" actId="14100"/>
        <pc:sldMkLst>
          <pc:docMk/>
          <pc:sldMk cId="2453571591" sldId="308"/>
        </pc:sldMkLst>
        <pc:spChg chg="mod">
          <ac:chgData name="來賓使用者" userId="" providerId="Windows Live" clId="Web-{F16DF754-6570-4DDE-B385-CA4CECDE33BE}" dt="2018-11-25T02:55:07.804" v="222" actId="20577"/>
          <ac:spMkLst>
            <pc:docMk/>
            <pc:sldMk cId="2453571591" sldId="308"/>
            <ac:spMk id="16" creationId="{2B4D4E4D-C6C0-442E-9BBF-BE91C7049F5F}"/>
          </ac:spMkLst>
        </pc:spChg>
        <pc:spChg chg="mod">
          <ac:chgData name="來賓使用者" userId="" providerId="Windows Live" clId="Web-{F16DF754-6570-4DDE-B385-CA4CECDE33BE}" dt="2018-11-25T05:24:31.919" v="429" actId="14100"/>
          <ac:spMkLst>
            <pc:docMk/>
            <pc:sldMk cId="2453571591" sldId="308"/>
            <ac:spMk id="18" creationId="{A0E36F9B-5CD9-473F-8C8A-B8336370B090}"/>
          </ac:spMkLst>
        </pc:spChg>
      </pc:sldChg>
      <pc:sldChg chg="modSp">
        <pc:chgData name="來賓使用者" userId="" providerId="Windows Live" clId="Web-{F16DF754-6570-4DDE-B385-CA4CECDE33BE}" dt="2018-11-25T06:13:15.878" v="1473" actId="20577"/>
        <pc:sldMkLst>
          <pc:docMk/>
          <pc:sldMk cId="2601382248" sldId="309"/>
        </pc:sldMkLst>
        <pc:spChg chg="mod">
          <ac:chgData name="來賓使用者" userId="" providerId="Windows Live" clId="Web-{F16DF754-6570-4DDE-B385-CA4CECDE33BE}" dt="2018-11-25T05:31:56.626" v="437"/>
          <ac:spMkLst>
            <pc:docMk/>
            <pc:sldMk cId="2601382248" sldId="309"/>
            <ac:spMk id="17" creationId="{C59F2EEA-C80B-4BA1-86DE-E1702A372A08}"/>
          </ac:spMkLst>
        </pc:spChg>
        <pc:spChg chg="mod">
          <ac:chgData name="來賓使用者" userId="" providerId="Windows Live" clId="Web-{F16DF754-6570-4DDE-B385-CA4CECDE33BE}" dt="2018-11-25T06:13:15.878" v="1473" actId="20577"/>
          <ac:spMkLst>
            <pc:docMk/>
            <pc:sldMk cId="2601382248" sldId="309"/>
            <ac:spMk id="18" creationId="{3C76C8B2-CD53-44FB-9AE6-32652BE471C6}"/>
          </ac:spMkLst>
        </pc:spChg>
      </pc:sldChg>
    </pc:docChg>
  </pc:docChgLst>
  <pc:docChgLst>
    <pc:chgData name="Titan Chan" userId="92b284d4e0a72991" providerId="LiveId" clId="{9F8ECABD-BAE8-417D-986D-D6F5B9B04378}"/>
    <pc:docChg chg="undo custSel modSld sldOrd">
      <pc:chgData name="Titan Chan" userId="92b284d4e0a72991" providerId="LiveId" clId="{9F8ECABD-BAE8-417D-986D-D6F5B9B04378}" dt="2018-11-24T19:57:13.336" v="113" actId="1076"/>
      <pc:docMkLst>
        <pc:docMk/>
      </pc:docMkLst>
      <pc:sldChg chg="modSp modAnim">
        <pc:chgData name="Titan Chan" userId="92b284d4e0a72991" providerId="LiveId" clId="{9F8ECABD-BAE8-417D-986D-D6F5B9B04378}" dt="2018-11-24T06:17:37.475" v="21" actId="113"/>
        <pc:sldMkLst>
          <pc:docMk/>
          <pc:sldMk cId="1880662105" sldId="261"/>
        </pc:sldMkLst>
        <pc:spChg chg="mod">
          <ac:chgData name="Titan Chan" userId="92b284d4e0a72991" providerId="LiveId" clId="{9F8ECABD-BAE8-417D-986D-D6F5B9B04378}" dt="2018-11-24T06:17:37.475" v="21" actId="113"/>
          <ac:spMkLst>
            <pc:docMk/>
            <pc:sldMk cId="1880662105" sldId="261"/>
            <ac:spMk id="4" creationId="{E4698A75-26F4-4948-9A7A-66AC39C4F541}"/>
          </ac:spMkLst>
        </pc:spChg>
        <pc:spChg chg="mod">
          <ac:chgData name="Titan Chan" userId="92b284d4e0a72991" providerId="LiveId" clId="{9F8ECABD-BAE8-417D-986D-D6F5B9B04378}" dt="2018-11-24T04:50:29.309" v="3" actId="1076"/>
          <ac:spMkLst>
            <pc:docMk/>
            <pc:sldMk cId="1880662105" sldId="261"/>
            <ac:spMk id="31" creationId="{00000000-0000-0000-0000-000000000000}"/>
          </ac:spMkLst>
        </pc:spChg>
        <pc:picChg chg="mod">
          <ac:chgData name="Titan Chan" userId="92b284d4e0a72991" providerId="LiveId" clId="{9F8ECABD-BAE8-417D-986D-D6F5B9B04378}" dt="2018-11-24T04:50:27.538" v="2" actId="1076"/>
          <ac:picMkLst>
            <pc:docMk/>
            <pc:sldMk cId="1880662105" sldId="261"/>
            <ac:picMk id="26" creationId="{00000000-0000-0000-0000-000000000000}"/>
          </ac:picMkLst>
        </pc:picChg>
        <pc:picChg chg="mod">
          <ac:chgData name="Titan Chan" userId="92b284d4e0a72991" providerId="LiveId" clId="{9F8ECABD-BAE8-417D-986D-D6F5B9B04378}" dt="2018-11-24T04:50:31.067" v="4" actId="1076"/>
          <ac:picMkLst>
            <pc:docMk/>
            <pc:sldMk cId="1880662105" sldId="261"/>
            <ac:picMk id="27" creationId="{00000000-0000-0000-0000-000000000000}"/>
          </ac:picMkLst>
        </pc:picChg>
      </pc:sldChg>
      <pc:sldChg chg="modSp">
        <pc:chgData name="Titan Chan" userId="92b284d4e0a72991" providerId="LiveId" clId="{9F8ECABD-BAE8-417D-986D-D6F5B9B04378}" dt="2018-11-24T19:57:13.336" v="113" actId="1076"/>
        <pc:sldMkLst>
          <pc:docMk/>
          <pc:sldMk cId="2193936892" sldId="262"/>
        </pc:sldMkLst>
        <pc:spChg chg="mod">
          <ac:chgData name="Titan Chan" userId="92b284d4e0a72991" providerId="LiveId" clId="{9F8ECABD-BAE8-417D-986D-D6F5B9B04378}" dt="2018-11-24T06:19:09.209" v="29" actId="122"/>
          <ac:spMkLst>
            <pc:docMk/>
            <pc:sldMk cId="2193936892" sldId="262"/>
            <ac:spMk id="10" creationId="{7C3B1A0A-1D50-47B4-B355-939E26C48214}"/>
          </ac:spMkLst>
        </pc:spChg>
        <pc:picChg chg="mod">
          <ac:chgData name="Titan Chan" userId="92b284d4e0a72991" providerId="LiveId" clId="{9F8ECABD-BAE8-417D-986D-D6F5B9B04378}" dt="2018-11-24T19:57:13.336" v="113" actId="1076"/>
          <ac:picMkLst>
            <pc:docMk/>
            <pc:sldMk cId="2193936892" sldId="262"/>
            <ac:picMk id="2" creationId="{740F5113-FB63-4406-9793-F372F2A70EBC}"/>
          </ac:picMkLst>
        </pc:picChg>
        <pc:picChg chg="mod">
          <ac:chgData name="Titan Chan" userId="92b284d4e0a72991" providerId="LiveId" clId="{9F8ECABD-BAE8-417D-986D-D6F5B9B04378}" dt="2018-11-24T19:57:13.336" v="113" actId="1076"/>
          <ac:picMkLst>
            <pc:docMk/>
            <pc:sldMk cId="2193936892" sldId="262"/>
            <ac:picMk id="6" creationId="{4B173E34-C6C4-4F8E-8DF6-50828B57560F}"/>
          </ac:picMkLst>
        </pc:picChg>
        <pc:picChg chg="mod">
          <ac:chgData name="Titan Chan" userId="92b284d4e0a72991" providerId="LiveId" clId="{9F8ECABD-BAE8-417D-986D-D6F5B9B04378}" dt="2018-11-24T19:57:13.336" v="113" actId="1076"/>
          <ac:picMkLst>
            <pc:docMk/>
            <pc:sldMk cId="2193936892" sldId="262"/>
            <ac:picMk id="9" creationId="{00000000-0000-0000-0000-000000000000}"/>
          </ac:picMkLst>
        </pc:picChg>
      </pc:sldChg>
      <pc:sldChg chg="addSp delSp modSp">
        <pc:chgData name="Titan Chan" userId="92b284d4e0a72991" providerId="LiveId" clId="{9F8ECABD-BAE8-417D-986D-D6F5B9B04378}" dt="2018-11-24T04:51:21.895" v="10" actId="1076"/>
        <pc:sldMkLst>
          <pc:docMk/>
          <pc:sldMk cId="903161999" sldId="264"/>
        </pc:sldMkLst>
        <pc:spChg chg="add del mod">
          <ac:chgData name="Titan Chan" userId="92b284d4e0a72991" providerId="LiveId" clId="{9F8ECABD-BAE8-417D-986D-D6F5B9B04378}" dt="2018-11-24T04:51:11.823" v="7" actId="478"/>
          <ac:spMkLst>
            <pc:docMk/>
            <pc:sldMk cId="903161999" sldId="264"/>
            <ac:spMk id="2" creationId="{33B3BA91-B179-431F-93F4-7C06F4F36D96}"/>
          </ac:spMkLst>
        </pc:spChg>
        <pc:spChg chg="add del mod">
          <ac:chgData name="Titan Chan" userId="92b284d4e0a72991" providerId="LiveId" clId="{9F8ECABD-BAE8-417D-986D-D6F5B9B04378}" dt="2018-11-24T04:51:13.077" v="8" actId="478"/>
          <ac:spMkLst>
            <pc:docMk/>
            <pc:sldMk cId="903161999" sldId="264"/>
            <ac:spMk id="3" creationId="{A26EA9A6-3E45-4BDC-88CF-838FE6301EA8}"/>
          </ac:spMkLst>
        </pc:spChg>
        <pc:spChg chg="mod">
          <ac:chgData name="Titan Chan" userId="92b284d4e0a72991" providerId="LiveId" clId="{9F8ECABD-BAE8-417D-986D-D6F5B9B04378}" dt="2018-11-24T04:51:18.551" v="9" actId="207"/>
          <ac:spMkLst>
            <pc:docMk/>
            <pc:sldMk cId="903161999" sldId="264"/>
            <ac:spMk id="12" creationId="{ABECA7A8-1F01-4B70-B9A1-93BDA8C1125E}"/>
          </ac:spMkLst>
        </pc:spChg>
        <pc:picChg chg="mod">
          <ac:chgData name="Titan Chan" userId="92b284d4e0a72991" providerId="LiveId" clId="{9F8ECABD-BAE8-417D-986D-D6F5B9B04378}" dt="2018-11-24T04:51:21.895" v="10" actId="1076"/>
          <ac:picMkLst>
            <pc:docMk/>
            <pc:sldMk cId="903161999" sldId="264"/>
            <ac:picMk id="4" creationId="{5D54342C-EE5B-4BC5-A6C1-34CE4C25B559}"/>
          </ac:picMkLst>
        </pc:picChg>
      </pc:sldChg>
      <pc:sldChg chg="modSp">
        <pc:chgData name="Titan Chan" userId="92b284d4e0a72991" providerId="LiveId" clId="{9F8ECABD-BAE8-417D-986D-D6F5B9B04378}" dt="2018-11-24T06:17:55.666" v="27" actId="115"/>
        <pc:sldMkLst>
          <pc:docMk/>
          <pc:sldMk cId="316728861" sldId="291"/>
        </pc:sldMkLst>
        <pc:spChg chg="mod">
          <ac:chgData name="Titan Chan" userId="92b284d4e0a72991" providerId="LiveId" clId="{9F8ECABD-BAE8-417D-986D-D6F5B9B04378}" dt="2018-11-24T06:17:55.666" v="27" actId="115"/>
          <ac:spMkLst>
            <pc:docMk/>
            <pc:sldMk cId="316728861" sldId="291"/>
            <ac:spMk id="4" creationId="{E4698A75-26F4-4948-9A7A-66AC39C4F541}"/>
          </ac:spMkLst>
        </pc:spChg>
      </pc:sldChg>
      <pc:sldChg chg="modSp modAnim">
        <pc:chgData name="Titan Chan" userId="92b284d4e0a72991" providerId="LiveId" clId="{9F8ECABD-BAE8-417D-986D-D6F5B9B04378}" dt="2018-11-24T06:17:47.354" v="26" actId="115"/>
        <pc:sldMkLst>
          <pc:docMk/>
          <pc:sldMk cId="1989673168" sldId="293"/>
        </pc:sldMkLst>
        <pc:spChg chg="mod">
          <ac:chgData name="Titan Chan" userId="92b284d4e0a72991" providerId="LiveId" clId="{9F8ECABD-BAE8-417D-986D-D6F5B9B04378}" dt="2018-11-24T06:17:47.354" v="26" actId="115"/>
          <ac:spMkLst>
            <pc:docMk/>
            <pc:sldMk cId="1989673168" sldId="293"/>
            <ac:spMk id="4" creationId="{E4698A75-26F4-4948-9A7A-66AC39C4F541}"/>
          </ac:spMkLst>
        </pc:spChg>
      </pc:sldChg>
      <pc:sldChg chg="ord">
        <pc:chgData name="Titan Chan" userId="92b284d4e0a72991" providerId="LiveId" clId="{9F8ECABD-BAE8-417D-986D-D6F5B9B04378}" dt="2018-11-24T10:03:25.921" v="85"/>
        <pc:sldMkLst>
          <pc:docMk/>
          <pc:sldMk cId="554753746" sldId="294"/>
        </pc:sldMkLst>
      </pc:sldChg>
      <pc:sldChg chg="modSp">
        <pc:chgData name="Titan Chan" userId="92b284d4e0a72991" providerId="LiveId" clId="{9F8ECABD-BAE8-417D-986D-D6F5B9B04378}" dt="2018-11-24T06:31:37.516" v="78" actId="20577"/>
        <pc:sldMkLst>
          <pc:docMk/>
          <pc:sldMk cId="568086007" sldId="305"/>
        </pc:sldMkLst>
        <pc:spChg chg="mod">
          <ac:chgData name="Titan Chan" userId="92b284d4e0a72991" providerId="LiveId" clId="{9F8ECABD-BAE8-417D-986D-D6F5B9B04378}" dt="2018-11-24T06:31:37.516" v="78" actId="20577"/>
          <ac:spMkLst>
            <pc:docMk/>
            <pc:sldMk cId="568086007" sldId="305"/>
            <ac:spMk id="28" creationId="{34D12DAD-2884-4FD8-BC5E-5CDD79A414DF}"/>
          </ac:spMkLst>
        </pc:spChg>
      </pc:sldChg>
      <pc:sldChg chg="modSp">
        <pc:chgData name="Titan Chan" userId="92b284d4e0a72991" providerId="LiveId" clId="{9F8ECABD-BAE8-417D-986D-D6F5B9B04378}" dt="2018-11-24T07:01:41.500" v="84" actId="20577"/>
        <pc:sldMkLst>
          <pc:docMk/>
          <pc:sldMk cId="780981556" sldId="307"/>
        </pc:sldMkLst>
        <pc:spChg chg="mod">
          <ac:chgData name="Titan Chan" userId="92b284d4e0a72991" providerId="LiveId" clId="{9F8ECABD-BAE8-417D-986D-D6F5B9B04378}" dt="2018-11-24T07:01:41.500" v="84" actId="20577"/>
          <ac:spMkLst>
            <pc:docMk/>
            <pc:sldMk cId="780981556" sldId="307"/>
            <ac:spMk id="18" creationId="{62B42ABF-0E28-437D-BDBB-91B27C9A6584}"/>
          </ac:spMkLst>
        </pc:spChg>
      </pc:sldChg>
      <pc:sldChg chg="modSp">
        <pc:chgData name="Titan Chan" userId="92b284d4e0a72991" providerId="LiveId" clId="{9F8ECABD-BAE8-417D-986D-D6F5B9B04378}" dt="2018-11-24T19:56:44.164" v="112"/>
        <pc:sldMkLst>
          <pc:docMk/>
          <pc:sldMk cId="535503923" sldId="313"/>
        </pc:sldMkLst>
        <pc:spChg chg="mod">
          <ac:chgData name="Titan Chan" userId="92b284d4e0a72991" providerId="LiveId" clId="{9F8ECABD-BAE8-417D-986D-D6F5B9B04378}" dt="2018-11-24T06:17:16.222" v="18" actId="6549"/>
          <ac:spMkLst>
            <pc:docMk/>
            <pc:sldMk cId="535503923" sldId="313"/>
            <ac:spMk id="3" creationId="{A830875D-A7B6-46BA-B055-C76B65F6B931}"/>
          </ac:spMkLst>
        </pc:spChg>
        <pc:graphicFrameChg chg="mod">
          <ac:chgData name="Titan Chan" userId="92b284d4e0a72991" providerId="LiveId" clId="{9F8ECABD-BAE8-417D-986D-D6F5B9B04378}" dt="2018-11-24T19:56:44.164" v="112"/>
          <ac:graphicFrameMkLst>
            <pc:docMk/>
            <pc:sldMk cId="535503923" sldId="313"/>
            <ac:graphicFrameMk id="5" creationId="{5121467C-6A66-45A1-909B-5E75057EEC67}"/>
          </ac:graphicFrameMkLst>
        </pc:graphicFrameChg>
      </pc:sldChg>
      <pc:sldChg chg="ord">
        <pc:chgData name="Titan Chan" userId="92b284d4e0a72991" providerId="LiveId" clId="{9F8ECABD-BAE8-417D-986D-D6F5B9B04378}" dt="2018-11-24T10:03:25.921" v="85"/>
        <pc:sldMkLst>
          <pc:docMk/>
          <pc:sldMk cId="597680140" sldId="314"/>
        </pc:sldMkLst>
      </pc:sldChg>
      <pc:sldChg chg="ord">
        <pc:chgData name="Titan Chan" userId="92b284d4e0a72991" providerId="LiveId" clId="{9F8ECABD-BAE8-417D-986D-D6F5B9B04378}" dt="2018-11-24T10:03:25.921" v="85"/>
        <pc:sldMkLst>
          <pc:docMk/>
          <pc:sldMk cId="3306783455" sldId="315"/>
        </pc:sldMkLst>
      </pc:sldChg>
    </pc:docChg>
  </pc:docChgLst>
  <pc:docChgLst>
    <pc:chgData name="來賓使用者" providerId="Windows Live" clId="Web-{9DD44981-235E-4CAD-A36F-B6D96765C5B8}"/>
    <pc:docChg chg="modSld">
      <pc:chgData name="來賓使用者" userId="" providerId="Windows Live" clId="Web-{9DD44981-235E-4CAD-A36F-B6D96765C5B8}" dt="2018-11-24T08:22:35.266" v="73" actId="1076"/>
      <pc:docMkLst>
        <pc:docMk/>
      </pc:docMkLst>
      <pc:sldChg chg="addSp delSp modSp modNotes">
        <pc:chgData name="來賓使用者" userId="" providerId="Windows Live" clId="Web-{9DD44981-235E-4CAD-A36F-B6D96765C5B8}" dt="2018-11-24T08:22:35.266" v="73" actId="1076"/>
        <pc:sldMkLst>
          <pc:docMk/>
          <pc:sldMk cId="2193936892" sldId="262"/>
        </pc:sldMkLst>
        <pc:spChg chg="add mod">
          <ac:chgData name="來賓使用者" userId="" providerId="Windows Live" clId="Web-{9DD44981-235E-4CAD-A36F-B6D96765C5B8}" dt="2018-11-24T08:22:19.313" v="71" actId="1076"/>
          <ac:spMkLst>
            <pc:docMk/>
            <pc:sldMk cId="2193936892" sldId="262"/>
            <ac:spMk id="4" creationId="{C6A6D4C2-3078-47B4-92F3-513555E8E04D}"/>
          </ac:spMkLst>
        </pc:spChg>
        <pc:spChg chg="add del">
          <ac:chgData name="來賓使用者" userId="" providerId="Windows Live" clId="Web-{9DD44981-235E-4CAD-A36F-B6D96765C5B8}" dt="2018-11-24T08:10:02.577" v="16" actId="1076"/>
          <ac:spMkLst>
            <pc:docMk/>
            <pc:sldMk cId="2193936892" sldId="262"/>
            <ac:spMk id="11" creationId="{639ABC8E-4237-45B7-8785-8FA3109E6DE4}"/>
          </ac:spMkLst>
        </pc:spChg>
        <pc:spChg chg="mod">
          <ac:chgData name="來賓使用者" userId="" providerId="Windows Live" clId="Web-{9DD44981-235E-4CAD-A36F-B6D96765C5B8}" dt="2018-11-24T08:22:35.266" v="73" actId="1076"/>
          <ac:spMkLst>
            <pc:docMk/>
            <pc:sldMk cId="2193936892" sldId="262"/>
            <ac:spMk id="11" creationId="{DF45F92F-5020-4AF8-B75F-B0A3FDC26D20}"/>
          </ac:spMkLst>
        </pc:spChg>
        <pc:picChg chg="mod">
          <ac:chgData name="來賓使用者" userId="" providerId="Windows Live" clId="Web-{9DD44981-235E-4CAD-A36F-B6D96765C5B8}" dt="2018-11-24T08:09:42.452" v="12" actId="1076"/>
          <ac:picMkLst>
            <pc:docMk/>
            <pc:sldMk cId="2193936892" sldId="262"/>
            <ac:picMk id="2" creationId="{740F5113-FB63-4406-9793-F372F2A70EBC}"/>
          </ac:picMkLst>
        </pc:picChg>
        <pc:picChg chg="mod">
          <ac:chgData name="來賓使用者" userId="" providerId="Windows Live" clId="Web-{9DD44981-235E-4CAD-A36F-B6D96765C5B8}" dt="2018-11-24T08:09:45.108" v="13" actId="1076"/>
          <ac:picMkLst>
            <pc:docMk/>
            <pc:sldMk cId="2193936892" sldId="262"/>
            <ac:picMk id="6" creationId="{4B173E34-C6C4-4F8E-8DF6-50828B57560F}"/>
          </ac:picMkLst>
        </pc:picChg>
        <pc:picChg chg="mod">
          <ac:chgData name="來賓使用者" userId="" providerId="Windows Live" clId="Web-{9DD44981-235E-4CAD-A36F-B6D96765C5B8}" dt="2018-11-24T08:09:47.186" v="14" actId="1076"/>
          <ac:picMkLst>
            <pc:docMk/>
            <pc:sldMk cId="2193936892" sldId="262"/>
            <ac:picMk id="9" creationId="{00000000-0000-0000-0000-000000000000}"/>
          </ac:picMkLst>
        </pc:picChg>
      </pc:sldChg>
      <pc:sldChg chg="modSp">
        <pc:chgData name="來賓使用者" userId="" providerId="Windows Live" clId="Web-{9DD44981-235E-4CAD-A36F-B6D96765C5B8}" dt="2018-11-24T08:21:15.047" v="68" actId="20577"/>
        <pc:sldMkLst>
          <pc:docMk/>
          <pc:sldMk cId="2601382248" sldId="309"/>
        </pc:sldMkLst>
        <pc:spChg chg="mod">
          <ac:chgData name="來賓使用者" userId="" providerId="Windows Live" clId="Web-{9DD44981-235E-4CAD-A36F-B6D96765C5B8}" dt="2018-11-24T08:21:15.047" v="68" actId="20577"/>
          <ac:spMkLst>
            <pc:docMk/>
            <pc:sldMk cId="2601382248" sldId="309"/>
            <ac:spMk id="18" creationId="{3C76C8B2-CD53-44FB-9AE6-32652BE471C6}"/>
          </ac:spMkLst>
        </pc:spChg>
      </pc:sldChg>
      <pc:sldChg chg="addSp delSp">
        <pc:chgData name="來賓使用者" userId="" providerId="Windows Live" clId="Web-{9DD44981-235E-4CAD-A36F-B6D96765C5B8}" dt="2018-11-24T07:43:57.479" v="1" actId="1076"/>
        <pc:sldMkLst>
          <pc:docMk/>
          <pc:sldMk cId="4165967300" sldId="312"/>
        </pc:sldMkLst>
        <pc:picChg chg="add del">
          <ac:chgData name="來賓使用者" userId="" providerId="Windows Live" clId="Web-{9DD44981-235E-4CAD-A36F-B6D96765C5B8}" dt="2018-11-24T07:43:57.479" v="1" actId="1076"/>
          <ac:picMkLst>
            <pc:docMk/>
            <pc:sldMk cId="4165967300" sldId="312"/>
            <ac:picMk id="2" creationId="{11683C1C-07F7-4B83-8E69-71E768188768}"/>
          </ac:picMkLst>
        </pc:picChg>
      </pc:sldChg>
    </pc:docChg>
  </pc:docChgLst>
  <pc:docChgLst>
    <pc:chgData name="Guest User" providerId="Windows Live" clId="Web-{3B619125-1B0D-40D5-BE2B-E2AF966792CE}"/>
    <pc:docChg chg="addSld delSld modSld">
      <pc:chgData name="Guest User" userId="" providerId="Windows Live" clId="Web-{3B619125-1B0D-40D5-BE2B-E2AF966792CE}" dt="2018-11-24T15:02:57.694" v="3686" actId="1076"/>
      <pc:docMkLst>
        <pc:docMk/>
      </pc:docMkLst>
      <pc:sldChg chg="modSp modNotes">
        <pc:chgData name="Guest User" userId="" providerId="Windows Live" clId="Web-{3B619125-1B0D-40D5-BE2B-E2AF966792CE}" dt="2018-11-24T14:57:49.760" v="3629" actId="1076"/>
        <pc:sldMkLst>
          <pc:docMk/>
          <pc:sldMk cId="2193936892" sldId="262"/>
        </pc:sldMkLst>
        <pc:spChg chg="mod">
          <ac:chgData name="Guest User" userId="" providerId="Windows Live" clId="Web-{3B619125-1B0D-40D5-BE2B-E2AF966792CE}" dt="2018-11-24T14:43:17.365" v="3177" actId="20577"/>
          <ac:spMkLst>
            <pc:docMk/>
            <pc:sldMk cId="2193936892" sldId="262"/>
            <ac:spMk id="8" creationId="{60FFBA7A-F600-4DD0-8FAD-3251D7CDAA37}"/>
          </ac:spMkLst>
        </pc:spChg>
      </pc:sldChg>
      <pc:sldChg chg="modSp modNotes">
        <pc:chgData name="Guest User" userId="" providerId="Windows Live" clId="Web-{3B619125-1B0D-40D5-BE2B-E2AF966792CE}" dt="2018-11-24T07:46:35.676" v="954" actId="1076"/>
        <pc:sldMkLst>
          <pc:docMk/>
          <pc:sldMk cId="903161999" sldId="264"/>
        </pc:sldMkLst>
        <pc:spChg chg="mod">
          <ac:chgData name="Guest User" userId="" providerId="Windows Live" clId="Web-{3B619125-1B0D-40D5-BE2B-E2AF966792CE}" dt="2018-11-24T07:46:35.676" v="954" actId="1076"/>
          <ac:spMkLst>
            <pc:docMk/>
            <pc:sldMk cId="903161999" sldId="264"/>
            <ac:spMk id="12" creationId="{ABECA7A8-1F01-4B70-B9A1-93BDA8C1125E}"/>
          </ac:spMkLst>
        </pc:spChg>
      </pc:sldChg>
      <pc:sldChg chg="modSp modNotes">
        <pc:chgData name="Guest User" userId="" providerId="Windows Live" clId="Web-{3B619125-1B0D-40D5-BE2B-E2AF966792CE}" dt="2018-11-24T08:39:53.294" v="1756" actId="14100"/>
        <pc:sldMkLst>
          <pc:docMk/>
          <pc:sldMk cId="568086007" sldId="305"/>
        </pc:sldMkLst>
        <pc:spChg chg="mod">
          <ac:chgData name="Guest User" userId="" providerId="Windows Live" clId="Web-{3B619125-1B0D-40D5-BE2B-E2AF966792CE}" dt="2018-11-24T08:08:05.540" v="1263" actId="20577"/>
          <ac:spMkLst>
            <pc:docMk/>
            <pc:sldMk cId="568086007" sldId="305"/>
            <ac:spMk id="6" creationId="{A25BD234-811B-4E88-81E8-7CA00A9CEE8A}"/>
          </ac:spMkLst>
        </pc:spChg>
        <pc:spChg chg="mod">
          <ac:chgData name="Guest User" userId="" providerId="Windows Live" clId="Web-{3B619125-1B0D-40D5-BE2B-E2AF966792CE}" dt="2018-11-24T07:58:33.993" v="1172" actId="20577"/>
          <ac:spMkLst>
            <pc:docMk/>
            <pc:sldMk cId="568086007" sldId="305"/>
            <ac:spMk id="27" creationId="{5824BF3B-84EE-48F2-8F0E-F7DBE10FEB82}"/>
          </ac:spMkLst>
        </pc:spChg>
        <pc:spChg chg="mod">
          <ac:chgData name="Guest User" userId="" providerId="Windows Live" clId="Web-{3B619125-1B0D-40D5-BE2B-E2AF966792CE}" dt="2018-11-24T08:39:02.903" v="1749" actId="20577"/>
          <ac:spMkLst>
            <pc:docMk/>
            <pc:sldMk cId="568086007" sldId="305"/>
            <ac:spMk id="28" creationId="{34D12DAD-2884-4FD8-BC5E-5CDD79A414DF}"/>
          </ac:spMkLst>
        </pc:spChg>
        <pc:spChg chg="mod">
          <ac:chgData name="Guest User" userId="" providerId="Windows Live" clId="Web-{3B619125-1B0D-40D5-BE2B-E2AF966792CE}" dt="2018-11-24T08:39:53.294" v="1756" actId="14100"/>
          <ac:spMkLst>
            <pc:docMk/>
            <pc:sldMk cId="568086007" sldId="305"/>
            <ac:spMk id="29" creationId="{5BAB06F0-F4CA-41E9-9562-9012C91D3628}"/>
          </ac:spMkLst>
        </pc:spChg>
        <pc:spChg chg="mod">
          <ac:chgData name="Guest User" userId="" providerId="Windows Live" clId="Web-{3B619125-1B0D-40D5-BE2B-E2AF966792CE}" dt="2018-11-24T08:21:28.981" v="1336" actId="20577"/>
          <ac:spMkLst>
            <pc:docMk/>
            <pc:sldMk cId="568086007" sldId="305"/>
            <ac:spMk id="30" creationId="{B9BDDA53-F935-46CC-8ECF-7B7884B95A14}"/>
          </ac:spMkLst>
        </pc:spChg>
        <pc:spChg chg="mod">
          <ac:chgData name="Guest User" userId="" providerId="Windows Live" clId="Web-{3B619125-1B0D-40D5-BE2B-E2AF966792CE}" dt="2018-11-24T08:21:26.934" v="1335" actId="20577"/>
          <ac:spMkLst>
            <pc:docMk/>
            <pc:sldMk cId="568086007" sldId="305"/>
            <ac:spMk id="31" creationId="{4A75DC83-A1AA-4C27-BBEA-5B8A4EF958D5}"/>
          </ac:spMkLst>
        </pc:spChg>
      </pc:sldChg>
      <pc:sldChg chg="add del modNotes">
        <pc:chgData name="Guest User" userId="" providerId="Windows Live" clId="Web-{3B619125-1B0D-40D5-BE2B-E2AF966792CE}" dt="2018-11-24T09:09:27.536" v="2482" actId="1076"/>
        <pc:sldMkLst>
          <pc:docMk/>
          <pc:sldMk cId="3808147782" sldId="311"/>
        </pc:sldMkLst>
      </pc:sldChg>
      <pc:sldChg chg="modSp modNotes">
        <pc:chgData name="Guest User" userId="" providerId="Windows Live" clId="Web-{3B619125-1B0D-40D5-BE2B-E2AF966792CE}" dt="2018-11-24T14:41:40.986" v="3148" actId="1076"/>
        <pc:sldMkLst>
          <pc:docMk/>
          <pc:sldMk cId="4165967300" sldId="312"/>
        </pc:sldMkLst>
        <pc:spChg chg="mod">
          <ac:chgData name="Guest User" userId="" providerId="Windows Live" clId="Web-{3B619125-1B0D-40D5-BE2B-E2AF966792CE}" dt="2018-11-24T14:41:26.188" v="3144" actId="1076"/>
          <ac:spMkLst>
            <pc:docMk/>
            <pc:sldMk cId="4165967300" sldId="312"/>
            <ac:spMk id="3" creationId="{0BF2C0E9-F2DF-41C8-93AD-3889E37A128C}"/>
          </ac:spMkLst>
        </pc:spChg>
        <pc:spChg chg="mod">
          <ac:chgData name="Guest User" userId="" providerId="Windows Live" clId="Web-{3B619125-1B0D-40D5-BE2B-E2AF966792CE}" dt="2018-11-24T14:41:40.986" v="3148" actId="1076"/>
          <ac:spMkLst>
            <pc:docMk/>
            <pc:sldMk cId="4165967300" sldId="312"/>
            <ac:spMk id="6" creationId="{A3B13693-71B8-4BD9-A8F0-E59411A12347}"/>
          </ac:spMkLst>
        </pc:spChg>
        <pc:spChg chg="mod">
          <ac:chgData name="Guest User" userId="" providerId="Windows Live" clId="Web-{3B619125-1B0D-40D5-BE2B-E2AF966792CE}" dt="2018-11-24T14:41:36.518" v="3147" actId="1076"/>
          <ac:spMkLst>
            <pc:docMk/>
            <pc:sldMk cId="4165967300" sldId="312"/>
            <ac:spMk id="7" creationId="{1034BBDE-D44F-4A89-B6E9-89C89D1D87DA}"/>
          </ac:spMkLst>
        </pc:spChg>
        <pc:picChg chg="mod">
          <ac:chgData name="Guest User" userId="" providerId="Windows Live" clId="Web-{3B619125-1B0D-40D5-BE2B-E2AF966792CE}" dt="2018-11-24T14:41:27.126" v="3145" actId="1076"/>
          <ac:picMkLst>
            <pc:docMk/>
            <pc:sldMk cId="4165967300" sldId="312"/>
            <ac:picMk id="2" creationId="{11683C1C-07F7-4B83-8E69-71E768188768}"/>
          </ac:picMkLst>
        </pc:picChg>
        <pc:picChg chg="mod">
          <ac:chgData name="Guest User" userId="" providerId="Windows Live" clId="Web-{3B619125-1B0D-40D5-BE2B-E2AF966792CE}" dt="2018-11-24T14:41:29.423" v="3146" actId="1076"/>
          <ac:picMkLst>
            <pc:docMk/>
            <pc:sldMk cId="4165967300" sldId="312"/>
            <ac:picMk id="5" creationId="{CF7B9687-F99F-4A6E-A261-95915FB24A7D}"/>
          </ac:picMkLst>
        </pc:picChg>
      </pc:sldChg>
      <pc:sldChg chg="addSp delSp modSp modNotes">
        <pc:chgData name="Guest User" userId="" providerId="Windows Live" clId="Web-{3B619125-1B0D-40D5-BE2B-E2AF966792CE}" dt="2018-11-24T15:02:57.694" v="3686" actId="1076"/>
        <pc:sldMkLst>
          <pc:docMk/>
          <pc:sldMk cId="535503923" sldId="313"/>
        </pc:sldMkLst>
        <pc:spChg chg="del mod">
          <ac:chgData name="Guest User" userId="" providerId="Windows Live" clId="Web-{3B619125-1B0D-40D5-BE2B-E2AF966792CE}" dt="2018-11-24T15:02:45.616" v="3683" actId="1076"/>
          <ac:spMkLst>
            <pc:docMk/>
            <pc:sldMk cId="535503923" sldId="313"/>
            <ac:spMk id="2" creationId="{ADC96389-1A8F-4CBE-AB13-3520C1F2DF03}"/>
          </ac:spMkLst>
        </pc:spChg>
        <pc:graphicFrameChg chg="add mod modGraphic">
          <ac:chgData name="Guest User" userId="" providerId="Windows Live" clId="Web-{3B619125-1B0D-40D5-BE2B-E2AF966792CE}" dt="2018-11-24T15:02:57.694" v="3686" actId="1076"/>
          <ac:graphicFrameMkLst>
            <pc:docMk/>
            <pc:sldMk cId="535503923" sldId="313"/>
            <ac:graphicFrameMk id="5" creationId="{5121467C-6A66-45A1-909B-5E75057EEC67}"/>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D7EBEA-C63A-48C3-B74A-72BE43880BC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HK"/>
        </a:p>
      </dgm:t>
    </dgm:pt>
    <dgm:pt modelId="{9E433B58-573A-40BA-BC13-212752F05FD0}">
      <dgm:prSet phldrT="[Text]" custT="1"/>
      <dgm:spPr>
        <a:solidFill>
          <a:srgbClr val="002060"/>
        </a:solidFill>
      </dgm:spPr>
      <dgm:t>
        <a:bodyPr/>
        <a:lstStyle/>
        <a:p>
          <a:pPr algn="ctr"/>
          <a:r>
            <a:rPr lang="en-US" sz="2000">
              <a:latin typeface="Calibri" panose="020F0502020204030204" pitchFamily="34" charset="0"/>
              <a:cs typeface="Calibri" panose="020F0502020204030204" pitchFamily="34" charset="0"/>
            </a:rPr>
            <a:t>- Quality; Innovative;</a:t>
          </a:r>
        </a:p>
        <a:p>
          <a:pPr algn="ctr"/>
          <a:r>
            <a:rPr lang="en-US" sz="2000">
              <a:latin typeface="Calibri" panose="020F0502020204030204" pitchFamily="34" charset="0"/>
              <a:cs typeface="Calibri" panose="020F0502020204030204" pitchFamily="34" charset="0"/>
            </a:rPr>
            <a:t>- Exclusiveness (distribution channels); and </a:t>
          </a:r>
        </a:p>
        <a:p>
          <a:pPr algn="ctr"/>
          <a:r>
            <a:rPr lang="en-US" sz="2000">
              <a:latin typeface="Calibri" panose="020F0502020204030204" pitchFamily="34" charset="0"/>
              <a:cs typeface="Calibri" panose="020F0502020204030204" pitchFamily="34" charset="0"/>
            </a:rPr>
            <a:t>- Personal Touch (long term customer relationship) </a:t>
          </a:r>
          <a:endParaRPr lang="en-HK" sz="2000">
            <a:latin typeface="Calibri" panose="020F0502020204030204" pitchFamily="34" charset="0"/>
            <a:cs typeface="Calibri" panose="020F0502020204030204" pitchFamily="34" charset="0"/>
          </a:endParaRPr>
        </a:p>
      </dgm:t>
    </dgm:pt>
    <dgm:pt modelId="{E75A7333-65B1-4BA2-8FBC-137DC4643535}" type="parTrans" cxnId="{8764FD88-3F21-4F92-8385-1F9553BC982E}">
      <dgm:prSet/>
      <dgm:spPr/>
      <dgm:t>
        <a:bodyPr/>
        <a:lstStyle/>
        <a:p>
          <a:endParaRPr lang="en-HK"/>
        </a:p>
      </dgm:t>
    </dgm:pt>
    <dgm:pt modelId="{0CFD6687-B38C-4FFE-A7D2-4ADAC647A6B7}" type="sibTrans" cxnId="{8764FD88-3F21-4F92-8385-1F9553BC982E}">
      <dgm:prSet/>
      <dgm:spPr/>
      <dgm:t>
        <a:bodyPr/>
        <a:lstStyle/>
        <a:p>
          <a:endParaRPr lang="en-HK"/>
        </a:p>
      </dgm:t>
    </dgm:pt>
    <dgm:pt modelId="{B808A04E-1708-4295-B78D-4E91FFEAB8C9}">
      <dgm:prSet phldrT="[Text]" custT="1"/>
      <dgm:spPr>
        <a:solidFill>
          <a:schemeClr val="accent6">
            <a:lumMod val="50000"/>
          </a:schemeClr>
        </a:solidFill>
      </dgm:spPr>
      <dgm:t>
        <a:bodyPr/>
        <a:lstStyle/>
        <a:p>
          <a:r>
            <a:rPr lang="en-US" sz="1600">
              <a:latin typeface="Calibri" panose="020F0502020204030204" pitchFamily="34" charset="0"/>
              <a:cs typeface="Calibri" panose="020F0502020204030204" pitchFamily="34" charset="0"/>
            </a:rPr>
            <a:t>- Super-Premium brand &gt; luxury “Nespresso experience” &gt; innovative concepts </a:t>
          </a:r>
          <a:endParaRPr lang="en-HK" sz="1600">
            <a:latin typeface="Calibri" panose="020F0502020204030204" pitchFamily="34" charset="0"/>
            <a:cs typeface="Calibri" panose="020F0502020204030204" pitchFamily="34" charset="0"/>
          </a:endParaRPr>
        </a:p>
        <a:p>
          <a:r>
            <a:rPr lang="en-US" sz="1600">
              <a:latin typeface="Calibri" panose="020F0502020204030204" pitchFamily="34" charset="0"/>
              <a:cs typeface="Calibri" panose="020F0502020204030204" pitchFamily="34" charset="0"/>
            </a:rPr>
            <a:t>- Quality, Convenient, Stylish, Positive cup at a location you choose </a:t>
          </a:r>
        </a:p>
        <a:p>
          <a:r>
            <a:rPr lang="en-US" sz="1600">
              <a:latin typeface="Calibri" panose="020F0502020204030204" pitchFamily="34" charset="0"/>
              <a:cs typeface="Calibri" panose="020F0502020204030204" pitchFamily="34" charset="0"/>
            </a:rPr>
            <a:t>- Line Extension: Alternative options from coffee with same luxury experience </a:t>
          </a:r>
          <a:endParaRPr lang="en-HK" sz="1600">
            <a:latin typeface="Calibri" panose="020F0502020204030204" pitchFamily="34" charset="0"/>
            <a:cs typeface="Calibri" panose="020F0502020204030204" pitchFamily="34" charset="0"/>
          </a:endParaRPr>
        </a:p>
      </dgm:t>
    </dgm:pt>
    <dgm:pt modelId="{3F96A7CE-A653-46E2-88EB-885553655B79}" type="sibTrans" cxnId="{300EE32F-116C-40CE-823B-7692DBAE1C07}">
      <dgm:prSet/>
      <dgm:spPr/>
      <dgm:t>
        <a:bodyPr/>
        <a:lstStyle/>
        <a:p>
          <a:endParaRPr lang="en-HK"/>
        </a:p>
      </dgm:t>
    </dgm:pt>
    <dgm:pt modelId="{026B72BF-082F-494F-AAC7-3EE35092EB0B}" type="parTrans" cxnId="{300EE32F-116C-40CE-823B-7692DBAE1C07}">
      <dgm:prSet/>
      <dgm:spPr/>
      <dgm:t>
        <a:bodyPr/>
        <a:lstStyle/>
        <a:p>
          <a:endParaRPr lang="en-HK"/>
        </a:p>
      </dgm:t>
    </dgm:pt>
    <dgm:pt modelId="{E0E096AA-704C-442E-B843-C78F7CD5B4A8}">
      <dgm:prSet phldrT="[Text]" custT="1"/>
      <dgm:spPr>
        <a:solidFill>
          <a:schemeClr val="accent1">
            <a:lumMod val="50000"/>
          </a:schemeClr>
        </a:solidFill>
      </dgm:spPr>
      <dgm:t>
        <a:bodyPr/>
        <a:lstStyle/>
        <a:p>
          <a:r>
            <a:rPr lang="en-US" sz="1600">
              <a:latin typeface="Calibri" panose="020F0502020204030204" pitchFamily="34" charset="0"/>
              <a:cs typeface="Calibri" panose="020F0502020204030204" pitchFamily="34" charset="0"/>
            </a:rPr>
            <a:t>- Niche single-served brewing herbal tea s</a:t>
          </a:r>
          <a:r>
            <a:rPr lang="en-US" sz="1600" u="sng">
              <a:latin typeface="Calibri" panose="020F0502020204030204" pitchFamily="34" charset="0"/>
              <a:cs typeface="Calibri" panose="020F0502020204030204" pitchFamily="34" charset="0"/>
            </a:rPr>
            <a:t>egment</a:t>
          </a:r>
        </a:p>
        <a:p>
          <a:r>
            <a:rPr lang="en-US" sz="1600">
              <a:latin typeface="Calibri" panose="020F0502020204030204" pitchFamily="34" charset="0"/>
              <a:cs typeface="Calibri" panose="020F0502020204030204" pitchFamily="34" charset="0"/>
            </a:rPr>
            <a:t>- Middle to high income sophisticated women executives </a:t>
          </a:r>
          <a:r>
            <a:rPr lang="en-US" sz="1600" u="sng">
              <a:latin typeface="Calibri" panose="020F0502020204030204" pitchFamily="34" charset="0"/>
              <a:cs typeface="Calibri" panose="020F0502020204030204" pitchFamily="34" charset="0"/>
            </a:rPr>
            <a:t>target </a:t>
          </a:r>
        </a:p>
        <a:p>
          <a:r>
            <a:rPr lang="en-US" sz="1600">
              <a:latin typeface="Calibri" panose="020F0502020204030204" pitchFamily="34" charset="0"/>
              <a:cs typeface="Calibri" panose="020F0502020204030204" pitchFamily="34" charset="0"/>
            </a:rPr>
            <a:t>- Core target non coffee drinkers but/and in search of luxury </a:t>
          </a:r>
          <a:r>
            <a:rPr lang="en-HK" sz="1600" b="0" i="0">
              <a:latin typeface="Calibri" panose="020F0502020204030204" pitchFamily="34" charset="0"/>
              <a:cs typeface="Calibri" panose="020F0502020204030204" pitchFamily="34" charset="0"/>
            </a:rPr>
            <a:t>indulgence</a:t>
          </a:r>
          <a:endParaRPr lang="en-US" sz="1600">
            <a:latin typeface="Calibri" panose="020F0502020204030204" pitchFamily="34" charset="0"/>
            <a:cs typeface="Calibri" panose="020F0502020204030204" pitchFamily="34" charset="0"/>
          </a:endParaRPr>
        </a:p>
        <a:p>
          <a:r>
            <a:rPr lang="en-US" sz="1600">
              <a:latin typeface="Calibri" panose="020F0502020204030204" pitchFamily="34" charset="0"/>
              <a:cs typeface="Calibri" panose="020F0502020204030204" pitchFamily="34" charset="0"/>
            </a:rPr>
            <a:t>- Upscale, stylish and premium image </a:t>
          </a:r>
          <a:r>
            <a:rPr lang="en-US" sz="1600" u="sng">
              <a:latin typeface="Calibri" panose="020F0502020204030204" pitchFamily="34" charset="0"/>
              <a:cs typeface="Calibri" panose="020F0502020204030204" pitchFamily="34" charset="0"/>
            </a:rPr>
            <a:t>position</a:t>
          </a:r>
          <a:r>
            <a:rPr lang="en-US" sz="1600">
              <a:latin typeface="Calibri" panose="020F0502020204030204" pitchFamily="34" charset="0"/>
              <a:cs typeface="Calibri" panose="020F0502020204030204" pitchFamily="34" charset="0"/>
            </a:rPr>
            <a:t> </a:t>
          </a:r>
        </a:p>
        <a:p>
          <a:r>
            <a:rPr lang="en-US" sz="1600">
              <a:latin typeface="Calibri" panose="020F0502020204030204" pitchFamily="34" charset="0"/>
              <a:cs typeface="Calibri" panose="020F0502020204030204" pitchFamily="34" charset="0"/>
            </a:rPr>
            <a:t>- Star endorsement through interesting storytelling</a:t>
          </a:r>
          <a:endParaRPr lang="en-HK" sz="1600">
            <a:latin typeface="Calibri" panose="020F0502020204030204" pitchFamily="34" charset="0"/>
            <a:cs typeface="Calibri" panose="020F0502020204030204" pitchFamily="34" charset="0"/>
          </a:endParaRPr>
        </a:p>
      </dgm:t>
    </dgm:pt>
    <dgm:pt modelId="{68C5C07B-5452-4FDA-AA37-D00EC0745780}" type="sibTrans" cxnId="{1C6CD8D2-9394-4712-980F-1AFC0E8E1BB3}">
      <dgm:prSet/>
      <dgm:spPr/>
      <dgm:t>
        <a:bodyPr/>
        <a:lstStyle/>
        <a:p>
          <a:endParaRPr lang="en-HK"/>
        </a:p>
      </dgm:t>
    </dgm:pt>
    <dgm:pt modelId="{B1CA7E73-2A2A-434E-BBC8-36BC116F64A0}" type="parTrans" cxnId="{1C6CD8D2-9394-4712-980F-1AFC0E8E1BB3}">
      <dgm:prSet/>
      <dgm:spPr/>
      <dgm:t>
        <a:bodyPr/>
        <a:lstStyle/>
        <a:p>
          <a:endParaRPr lang="en-HK"/>
        </a:p>
      </dgm:t>
    </dgm:pt>
    <dgm:pt modelId="{51196621-9C4B-4F33-95E0-EDCA771DC89D}" type="pres">
      <dgm:prSet presAssocID="{D1D7EBEA-C63A-48C3-B74A-72BE43880BCC}" presName="outerComposite" presStyleCnt="0">
        <dgm:presLayoutVars>
          <dgm:chMax val="5"/>
          <dgm:dir/>
          <dgm:resizeHandles val="exact"/>
        </dgm:presLayoutVars>
      </dgm:prSet>
      <dgm:spPr/>
      <dgm:t>
        <a:bodyPr/>
        <a:lstStyle/>
        <a:p>
          <a:endParaRPr lang="zh-TW" altLang="en-US"/>
        </a:p>
      </dgm:t>
    </dgm:pt>
    <dgm:pt modelId="{14661279-0F54-4AE6-8A30-359720ED45E5}" type="pres">
      <dgm:prSet presAssocID="{D1D7EBEA-C63A-48C3-B74A-72BE43880BCC}" presName="dummyMaxCanvas" presStyleCnt="0">
        <dgm:presLayoutVars/>
      </dgm:prSet>
      <dgm:spPr/>
    </dgm:pt>
    <dgm:pt modelId="{1E19DD0D-6CB9-43BA-9A6F-C03A64D9369F}" type="pres">
      <dgm:prSet presAssocID="{D1D7EBEA-C63A-48C3-B74A-72BE43880BCC}" presName="ThreeNodes_1" presStyleLbl="node1" presStyleIdx="0" presStyleCnt="3" custScaleX="109229" custScaleY="80507" custLinFactNeighborX="5845" custLinFactNeighborY="2260">
        <dgm:presLayoutVars>
          <dgm:bulletEnabled val="1"/>
        </dgm:presLayoutVars>
      </dgm:prSet>
      <dgm:spPr/>
      <dgm:t>
        <a:bodyPr/>
        <a:lstStyle/>
        <a:p>
          <a:endParaRPr lang="zh-TW" altLang="en-US"/>
        </a:p>
      </dgm:t>
    </dgm:pt>
    <dgm:pt modelId="{BD0BD988-4F58-468D-A1A8-63CD406568D5}" type="pres">
      <dgm:prSet presAssocID="{D1D7EBEA-C63A-48C3-B74A-72BE43880BCC}" presName="ThreeNodes_2" presStyleLbl="node1" presStyleIdx="1" presStyleCnt="3" custScaleX="110406" custScaleY="126031" custLinFactNeighborX="555" custLinFactNeighborY="-2156">
        <dgm:presLayoutVars>
          <dgm:bulletEnabled val="1"/>
        </dgm:presLayoutVars>
      </dgm:prSet>
      <dgm:spPr/>
      <dgm:t>
        <a:bodyPr/>
        <a:lstStyle/>
        <a:p>
          <a:endParaRPr lang="zh-TW" altLang="en-US"/>
        </a:p>
      </dgm:t>
    </dgm:pt>
    <dgm:pt modelId="{92E5C9DC-1779-4D9C-BC5C-DAC30AE09CAC}" type="pres">
      <dgm:prSet presAssocID="{D1D7EBEA-C63A-48C3-B74A-72BE43880BCC}" presName="ThreeNodes_3" presStyleLbl="node1" presStyleIdx="2" presStyleCnt="3" custScaleX="105795" custScaleY="92734" custLinFactNeighborX="-4358" custLinFactNeighborY="8465">
        <dgm:presLayoutVars>
          <dgm:bulletEnabled val="1"/>
        </dgm:presLayoutVars>
      </dgm:prSet>
      <dgm:spPr/>
      <dgm:t>
        <a:bodyPr/>
        <a:lstStyle/>
        <a:p>
          <a:endParaRPr lang="zh-TW" altLang="en-US"/>
        </a:p>
      </dgm:t>
    </dgm:pt>
    <dgm:pt modelId="{746662AD-7595-4386-9986-B2368B7D9CB6}" type="pres">
      <dgm:prSet presAssocID="{D1D7EBEA-C63A-48C3-B74A-72BE43880BCC}" presName="ThreeConn_1-2" presStyleLbl="fgAccFollowNode1" presStyleIdx="0" presStyleCnt="2">
        <dgm:presLayoutVars>
          <dgm:bulletEnabled val="1"/>
        </dgm:presLayoutVars>
      </dgm:prSet>
      <dgm:spPr/>
      <dgm:t>
        <a:bodyPr/>
        <a:lstStyle/>
        <a:p>
          <a:endParaRPr lang="zh-TW" altLang="en-US"/>
        </a:p>
      </dgm:t>
    </dgm:pt>
    <dgm:pt modelId="{9EB342A7-A3E6-4BAE-B833-D80FBF35D5DD}" type="pres">
      <dgm:prSet presAssocID="{D1D7EBEA-C63A-48C3-B74A-72BE43880BCC}" presName="ThreeConn_2-3" presStyleLbl="fgAccFollowNode1" presStyleIdx="1" presStyleCnt="2">
        <dgm:presLayoutVars>
          <dgm:bulletEnabled val="1"/>
        </dgm:presLayoutVars>
      </dgm:prSet>
      <dgm:spPr/>
      <dgm:t>
        <a:bodyPr/>
        <a:lstStyle/>
        <a:p>
          <a:endParaRPr lang="zh-TW" altLang="en-US"/>
        </a:p>
      </dgm:t>
    </dgm:pt>
    <dgm:pt modelId="{01410EA2-D7BC-4E65-A482-A090D5DAEF8A}" type="pres">
      <dgm:prSet presAssocID="{D1D7EBEA-C63A-48C3-B74A-72BE43880BCC}" presName="ThreeNodes_1_text" presStyleLbl="node1" presStyleIdx="2" presStyleCnt="3">
        <dgm:presLayoutVars>
          <dgm:bulletEnabled val="1"/>
        </dgm:presLayoutVars>
      </dgm:prSet>
      <dgm:spPr/>
      <dgm:t>
        <a:bodyPr/>
        <a:lstStyle/>
        <a:p>
          <a:endParaRPr lang="zh-TW" altLang="en-US"/>
        </a:p>
      </dgm:t>
    </dgm:pt>
    <dgm:pt modelId="{1613AF18-C714-4931-9B4F-A9D26178C2EB}" type="pres">
      <dgm:prSet presAssocID="{D1D7EBEA-C63A-48C3-B74A-72BE43880BCC}" presName="ThreeNodes_2_text" presStyleLbl="node1" presStyleIdx="2" presStyleCnt="3">
        <dgm:presLayoutVars>
          <dgm:bulletEnabled val="1"/>
        </dgm:presLayoutVars>
      </dgm:prSet>
      <dgm:spPr/>
      <dgm:t>
        <a:bodyPr/>
        <a:lstStyle/>
        <a:p>
          <a:endParaRPr lang="zh-TW" altLang="en-US"/>
        </a:p>
      </dgm:t>
    </dgm:pt>
    <dgm:pt modelId="{D7B7B471-F743-4D9E-99F9-8CF3D91FCEDA}" type="pres">
      <dgm:prSet presAssocID="{D1D7EBEA-C63A-48C3-B74A-72BE43880BCC}" presName="ThreeNodes_3_text" presStyleLbl="node1" presStyleIdx="2" presStyleCnt="3">
        <dgm:presLayoutVars>
          <dgm:bulletEnabled val="1"/>
        </dgm:presLayoutVars>
      </dgm:prSet>
      <dgm:spPr/>
      <dgm:t>
        <a:bodyPr/>
        <a:lstStyle/>
        <a:p>
          <a:endParaRPr lang="zh-TW" altLang="en-US"/>
        </a:p>
      </dgm:t>
    </dgm:pt>
  </dgm:ptLst>
  <dgm:cxnLst>
    <dgm:cxn modelId="{206F60E0-5932-4678-995C-B320A9462FFF}" type="presOf" srcId="{B808A04E-1708-4295-B78D-4E91FFEAB8C9}" destId="{1E19DD0D-6CB9-43BA-9A6F-C03A64D9369F}" srcOrd="0" destOrd="0" presId="urn:microsoft.com/office/officeart/2005/8/layout/vProcess5"/>
    <dgm:cxn modelId="{80A214A2-C368-4CFB-8F8A-166D5BB702BF}" type="presOf" srcId="{E0E096AA-704C-442E-B843-C78F7CD5B4A8}" destId="{BD0BD988-4F58-468D-A1A8-63CD406568D5}" srcOrd="0" destOrd="0" presId="urn:microsoft.com/office/officeart/2005/8/layout/vProcess5"/>
    <dgm:cxn modelId="{4A42CE12-A955-4472-B595-D201A8D3FDD3}" type="presOf" srcId="{3F96A7CE-A653-46E2-88EB-885553655B79}" destId="{746662AD-7595-4386-9986-B2368B7D9CB6}" srcOrd="0" destOrd="0" presId="urn:microsoft.com/office/officeart/2005/8/layout/vProcess5"/>
    <dgm:cxn modelId="{484B0611-D5E9-41CD-9202-2CE9BD0BC04A}" type="presOf" srcId="{9E433B58-573A-40BA-BC13-212752F05FD0}" destId="{92E5C9DC-1779-4D9C-BC5C-DAC30AE09CAC}" srcOrd="0" destOrd="0" presId="urn:microsoft.com/office/officeart/2005/8/layout/vProcess5"/>
    <dgm:cxn modelId="{1C6CD8D2-9394-4712-980F-1AFC0E8E1BB3}" srcId="{D1D7EBEA-C63A-48C3-B74A-72BE43880BCC}" destId="{E0E096AA-704C-442E-B843-C78F7CD5B4A8}" srcOrd="1" destOrd="0" parTransId="{B1CA7E73-2A2A-434E-BBC8-36BC116F64A0}" sibTransId="{68C5C07B-5452-4FDA-AA37-D00EC0745780}"/>
    <dgm:cxn modelId="{300EE32F-116C-40CE-823B-7692DBAE1C07}" srcId="{D1D7EBEA-C63A-48C3-B74A-72BE43880BCC}" destId="{B808A04E-1708-4295-B78D-4E91FFEAB8C9}" srcOrd="0" destOrd="0" parTransId="{026B72BF-082F-494F-AAC7-3EE35092EB0B}" sibTransId="{3F96A7CE-A653-46E2-88EB-885553655B79}"/>
    <dgm:cxn modelId="{8764FD88-3F21-4F92-8385-1F9553BC982E}" srcId="{D1D7EBEA-C63A-48C3-B74A-72BE43880BCC}" destId="{9E433B58-573A-40BA-BC13-212752F05FD0}" srcOrd="2" destOrd="0" parTransId="{E75A7333-65B1-4BA2-8FBC-137DC4643535}" sibTransId="{0CFD6687-B38C-4FFE-A7D2-4ADAC647A6B7}"/>
    <dgm:cxn modelId="{3EE44373-9ABE-4470-AF29-1661F47B15D4}" type="presOf" srcId="{9E433B58-573A-40BA-BC13-212752F05FD0}" destId="{D7B7B471-F743-4D9E-99F9-8CF3D91FCEDA}" srcOrd="1" destOrd="0" presId="urn:microsoft.com/office/officeart/2005/8/layout/vProcess5"/>
    <dgm:cxn modelId="{BEF5D392-3B6E-4673-8C8A-5B4A561E364D}" type="presOf" srcId="{68C5C07B-5452-4FDA-AA37-D00EC0745780}" destId="{9EB342A7-A3E6-4BAE-B833-D80FBF35D5DD}" srcOrd="0" destOrd="0" presId="urn:microsoft.com/office/officeart/2005/8/layout/vProcess5"/>
    <dgm:cxn modelId="{18B5F122-AAB9-4BF3-A02C-179945781C6F}" type="presOf" srcId="{D1D7EBEA-C63A-48C3-B74A-72BE43880BCC}" destId="{51196621-9C4B-4F33-95E0-EDCA771DC89D}" srcOrd="0" destOrd="0" presId="urn:microsoft.com/office/officeart/2005/8/layout/vProcess5"/>
    <dgm:cxn modelId="{818A1795-9D69-4D87-A136-909CAAE28EFF}" type="presOf" srcId="{B808A04E-1708-4295-B78D-4E91FFEAB8C9}" destId="{01410EA2-D7BC-4E65-A482-A090D5DAEF8A}" srcOrd="1" destOrd="0" presId="urn:microsoft.com/office/officeart/2005/8/layout/vProcess5"/>
    <dgm:cxn modelId="{3C1E9F46-BF10-4EFA-8803-A75DC9A9744D}" type="presOf" srcId="{E0E096AA-704C-442E-B843-C78F7CD5B4A8}" destId="{1613AF18-C714-4931-9B4F-A9D26178C2EB}" srcOrd="1" destOrd="0" presId="urn:microsoft.com/office/officeart/2005/8/layout/vProcess5"/>
    <dgm:cxn modelId="{7F5AB31E-E0E0-409E-AD40-43E5D4A4394F}" type="presParOf" srcId="{51196621-9C4B-4F33-95E0-EDCA771DC89D}" destId="{14661279-0F54-4AE6-8A30-359720ED45E5}" srcOrd="0" destOrd="0" presId="urn:microsoft.com/office/officeart/2005/8/layout/vProcess5"/>
    <dgm:cxn modelId="{5E2339BD-0D37-45C5-82D7-83E7C508D9EA}" type="presParOf" srcId="{51196621-9C4B-4F33-95E0-EDCA771DC89D}" destId="{1E19DD0D-6CB9-43BA-9A6F-C03A64D9369F}" srcOrd="1" destOrd="0" presId="urn:microsoft.com/office/officeart/2005/8/layout/vProcess5"/>
    <dgm:cxn modelId="{A79361E9-5BE4-43C7-B864-0CF53417B64C}" type="presParOf" srcId="{51196621-9C4B-4F33-95E0-EDCA771DC89D}" destId="{BD0BD988-4F58-468D-A1A8-63CD406568D5}" srcOrd="2" destOrd="0" presId="urn:microsoft.com/office/officeart/2005/8/layout/vProcess5"/>
    <dgm:cxn modelId="{B2ABD1F8-1604-4EF5-A0F0-6C8EBB8732F8}" type="presParOf" srcId="{51196621-9C4B-4F33-95E0-EDCA771DC89D}" destId="{92E5C9DC-1779-4D9C-BC5C-DAC30AE09CAC}" srcOrd="3" destOrd="0" presId="urn:microsoft.com/office/officeart/2005/8/layout/vProcess5"/>
    <dgm:cxn modelId="{D1AA49AC-5344-4147-8BD3-0B7C96F2A35F}" type="presParOf" srcId="{51196621-9C4B-4F33-95E0-EDCA771DC89D}" destId="{746662AD-7595-4386-9986-B2368B7D9CB6}" srcOrd="4" destOrd="0" presId="urn:microsoft.com/office/officeart/2005/8/layout/vProcess5"/>
    <dgm:cxn modelId="{06F75A2E-4D65-4606-97AE-D226CB896C7D}" type="presParOf" srcId="{51196621-9C4B-4F33-95E0-EDCA771DC89D}" destId="{9EB342A7-A3E6-4BAE-B833-D80FBF35D5DD}" srcOrd="5" destOrd="0" presId="urn:microsoft.com/office/officeart/2005/8/layout/vProcess5"/>
    <dgm:cxn modelId="{BC49AA0A-839D-491F-8943-97350D850F6A}" type="presParOf" srcId="{51196621-9C4B-4F33-95E0-EDCA771DC89D}" destId="{01410EA2-D7BC-4E65-A482-A090D5DAEF8A}" srcOrd="6" destOrd="0" presId="urn:microsoft.com/office/officeart/2005/8/layout/vProcess5"/>
    <dgm:cxn modelId="{8806F4E1-1B2A-450E-9678-ABB3CB5DADAC}" type="presParOf" srcId="{51196621-9C4B-4F33-95E0-EDCA771DC89D}" destId="{1613AF18-C714-4931-9B4F-A9D26178C2EB}" srcOrd="7" destOrd="0" presId="urn:microsoft.com/office/officeart/2005/8/layout/vProcess5"/>
    <dgm:cxn modelId="{5314EA26-8E22-44D1-ADA3-DAACD7926DF7}" type="presParOf" srcId="{51196621-9C4B-4F33-95E0-EDCA771DC89D}" destId="{D7B7B471-F743-4D9E-99F9-8CF3D91FCEDA}" srcOrd="8" destOrd="0" presId="urn:microsoft.com/office/officeart/2005/8/layout/vProcess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1AE779-928B-2044-89A9-CB167B94E9E3}" type="doc">
      <dgm:prSet loTypeId="urn:microsoft.com/office/officeart/2005/8/layout/orgChart1" loCatId="" qsTypeId="urn:microsoft.com/office/officeart/2005/8/quickstyle/simple5" qsCatId="simple" csTypeId="urn:microsoft.com/office/officeart/2005/8/colors/accent0_3" csCatId="mainScheme" phldr="1"/>
      <dgm:spPr/>
      <dgm:t>
        <a:bodyPr/>
        <a:lstStyle/>
        <a:p>
          <a:endParaRPr lang="en-US"/>
        </a:p>
      </dgm:t>
    </dgm:pt>
    <dgm:pt modelId="{2DB0B9DA-DE2E-4743-8667-252D4F2E7E7F}">
      <dgm:prSet phldrT="[Text]"/>
      <dgm:spPr/>
      <dgm:t>
        <a:bodyPr/>
        <a:lstStyle/>
        <a:p>
          <a:r>
            <a:rPr lang="en-US">
              <a:latin typeface="Calibri" panose="020F0502020204030204" pitchFamily="34" charset="0"/>
              <a:cs typeface="Calibri" panose="020F0502020204030204" pitchFamily="34" charset="0"/>
            </a:rPr>
            <a:t>Sales </a:t>
          </a:r>
        </a:p>
      </dgm:t>
    </dgm:pt>
    <dgm:pt modelId="{BEF00CEC-8B76-464A-A56E-2D2137080033}" type="parTrans" cxnId="{D9A7277B-FD2B-3F47-83AD-8361EE4F8F60}">
      <dgm:prSet/>
      <dgm:spPr/>
      <dgm:t>
        <a:bodyPr/>
        <a:lstStyle/>
        <a:p>
          <a:endParaRPr lang="en-US"/>
        </a:p>
      </dgm:t>
    </dgm:pt>
    <dgm:pt modelId="{1FF51BD6-6D2B-1149-BF49-D675F0A7F9E2}" type="sibTrans" cxnId="{D9A7277B-FD2B-3F47-83AD-8361EE4F8F60}">
      <dgm:prSet/>
      <dgm:spPr/>
      <dgm:t>
        <a:bodyPr/>
        <a:lstStyle/>
        <a:p>
          <a:endParaRPr lang="en-US"/>
        </a:p>
      </dgm:t>
    </dgm:pt>
    <dgm:pt modelId="{32F0E327-83E6-814E-BC3E-E42594CEAAFF}">
      <dgm:prSet phldrT="[Text]"/>
      <dgm:spPr/>
      <dgm:t>
        <a:bodyPr/>
        <a:lstStyle/>
        <a:p>
          <a:r>
            <a:rPr lang="en-US">
              <a:latin typeface="Calibri" panose="020F0502020204030204" pitchFamily="34" charset="0"/>
              <a:cs typeface="Calibri" panose="020F0502020204030204" pitchFamily="34" charset="0"/>
            </a:rPr>
            <a:t>Internet (60%)</a:t>
          </a:r>
        </a:p>
      </dgm:t>
    </dgm:pt>
    <dgm:pt modelId="{46C5CC9E-5734-8548-9D5D-394FAAC52D93}" type="parTrans" cxnId="{ACAA266A-4D5D-924C-83DB-BBB44DB07EF4}">
      <dgm:prSet/>
      <dgm:spPr/>
      <dgm:t>
        <a:bodyPr/>
        <a:lstStyle/>
        <a:p>
          <a:endParaRPr lang="en-US"/>
        </a:p>
      </dgm:t>
    </dgm:pt>
    <dgm:pt modelId="{51E54D7E-A5F6-3045-BB33-E0B89DACA6B8}" type="sibTrans" cxnId="{ACAA266A-4D5D-924C-83DB-BBB44DB07EF4}">
      <dgm:prSet/>
      <dgm:spPr/>
      <dgm:t>
        <a:bodyPr/>
        <a:lstStyle/>
        <a:p>
          <a:endParaRPr lang="en-US"/>
        </a:p>
      </dgm:t>
    </dgm:pt>
    <dgm:pt modelId="{7C50BCBD-28A3-A944-AC32-2E4C0F87731D}">
      <dgm:prSet phldrT="[Text]"/>
      <dgm:spPr/>
      <dgm:t>
        <a:bodyPr/>
        <a:lstStyle/>
        <a:p>
          <a:r>
            <a:rPr lang="en-US">
              <a:latin typeface="Calibri" panose="020F0502020204030204" pitchFamily="34" charset="0"/>
              <a:cs typeface="Calibri" panose="020F0502020204030204" pitchFamily="34" charset="0"/>
            </a:rPr>
            <a:t>Retail Stores (23%)</a:t>
          </a:r>
        </a:p>
      </dgm:t>
    </dgm:pt>
    <dgm:pt modelId="{32ACA892-F0FA-1744-B20A-AAA82FDAE195}" type="parTrans" cxnId="{9E1D1C2C-4CA7-8045-B2D0-419B8BBCD8E4}">
      <dgm:prSet/>
      <dgm:spPr/>
      <dgm:t>
        <a:bodyPr/>
        <a:lstStyle/>
        <a:p>
          <a:endParaRPr lang="en-US"/>
        </a:p>
      </dgm:t>
    </dgm:pt>
    <dgm:pt modelId="{EA1DF36F-7B12-9C46-B8B3-ED1F5C5383A5}" type="sibTrans" cxnId="{9E1D1C2C-4CA7-8045-B2D0-419B8BBCD8E4}">
      <dgm:prSet/>
      <dgm:spPr/>
      <dgm:t>
        <a:bodyPr/>
        <a:lstStyle/>
        <a:p>
          <a:endParaRPr lang="en-US"/>
        </a:p>
      </dgm:t>
    </dgm:pt>
    <dgm:pt modelId="{85E6FF1C-5E62-0946-A19D-72BF476DCDC1}">
      <dgm:prSet phldrT="[Text]"/>
      <dgm:spPr/>
      <dgm:t>
        <a:bodyPr/>
        <a:lstStyle/>
        <a:p>
          <a:r>
            <a:rPr lang="en-US">
              <a:latin typeface="Calibri" panose="020F0502020204030204" pitchFamily="34" charset="0"/>
              <a:cs typeface="Calibri" panose="020F0502020204030204" pitchFamily="34" charset="0"/>
            </a:rPr>
            <a:t>Customer Relationship Center (17%)</a:t>
          </a:r>
        </a:p>
      </dgm:t>
    </dgm:pt>
    <dgm:pt modelId="{42FCFAB2-A330-B943-97E2-44712B59226C}" type="parTrans" cxnId="{5F23284D-01E2-1443-B277-1419046A3066}">
      <dgm:prSet/>
      <dgm:spPr/>
      <dgm:t>
        <a:bodyPr/>
        <a:lstStyle/>
        <a:p>
          <a:endParaRPr lang="en-US"/>
        </a:p>
      </dgm:t>
    </dgm:pt>
    <dgm:pt modelId="{FB09D0FD-1D0D-D540-A80A-CE41E7C29FE3}" type="sibTrans" cxnId="{5F23284D-01E2-1443-B277-1419046A3066}">
      <dgm:prSet/>
      <dgm:spPr/>
      <dgm:t>
        <a:bodyPr/>
        <a:lstStyle/>
        <a:p>
          <a:endParaRPr lang="en-US"/>
        </a:p>
      </dgm:t>
    </dgm:pt>
    <dgm:pt modelId="{577E9C5F-9A61-4049-AF83-2ADB5A997FF7}" type="pres">
      <dgm:prSet presAssocID="{C41AE779-928B-2044-89A9-CB167B94E9E3}" presName="hierChild1" presStyleCnt="0">
        <dgm:presLayoutVars>
          <dgm:orgChart val="1"/>
          <dgm:chPref val="1"/>
          <dgm:dir/>
          <dgm:animOne val="branch"/>
          <dgm:animLvl val="lvl"/>
          <dgm:resizeHandles/>
        </dgm:presLayoutVars>
      </dgm:prSet>
      <dgm:spPr/>
      <dgm:t>
        <a:bodyPr/>
        <a:lstStyle/>
        <a:p>
          <a:endParaRPr lang="zh-TW" altLang="en-US"/>
        </a:p>
      </dgm:t>
    </dgm:pt>
    <dgm:pt modelId="{48EF5485-111A-4B4A-9306-81D019D9422B}" type="pres">
      <dgm:prSet presAssocID="{2DB0B9DA-DE2E-4743-8667-252D4F2E7E7F}" presName="hierRoot1" presStyleCnt="0">
        <dgm:presLayoutVars>
          <dgm:hierBranch val="init"/>
        </dgm:presLayoutVars>
      </dgm:prSet>
      <dgm:spPr/>
    </dgm:pt>
    <dgm:pt modelId="{AD633ADD-1A62-5644-ACC5-421D71D02560}" type="pres">
      <dgm:prSet presAssocID="{2DB0B9DA-DE2E-4743-8667-252D4F2E7E7F}" presName="rootComposite1" presStyleCnt="0"/>
      <dgm:spPr/>
    </dgm:pt>
    <dgm:pt modelId="{DF516BB6-218A-7243-9582-F745E5BED04F}" type="pres">
      <dgm:prSet presAssocID="{2DB0B9DA-DE2E-4743-8667-252D4F2E7E7F}" presName="rootText1" presStyleLbl="node0" presStyleIdx="0" presStyleCnt="1" custScaleY="82372">
        <dgm:presLayoutVars>
          <dgm:chPref val="3"/>
        </dgm:presLayoutVars>
      </dgm:prSet>
      <dgm:spPr/>
      <dgm:t>
        <a:bodyPr/>
        <a:lstStyle/>
        <a:p>
          <a:endParaRPr lang="zh-TW" altLang="en-US"/>
        </a:p>
      </dgm:t>
    </dgm:pt>
    <dgm:pt modelId="{1250FE3C-B35A-C047-931F-F57764FCA428}" type="pres">
      <dgm:prSet presAssocID="{2DB0B9DA-DE2E-4743-8667-252D4F2E7E7F}" presName="rootConnector1" presStyleLbl="node1" presStyleIdx="0" presStyleCnt="0"/>
      <dgm:spPr/>
      <dgm:t>
        <a:bodyPr/>
        <a:lstStyle/>
        <a:p>
          <a:endParaRPr lang="zh-TW" altLang="en-US"/>
        </a:p>
      </dgm:t>
    </dgm:pt>
    <dgm:pt modelId="{3C356231-2A26-0842-9426-18EECFFCB650}" type="pres">
      <dgm:prSet presAssocID="{2DB0B9DA-DE2E-4743-8667-252D4F2E7E7F}" presName="hierChild2" presStyleCnt="0"/>
      <dgm:spPr/>
    </dgm:pt>
    <dgm:pt modelId="{F9938FB0-070F-F942-B281-9A111406C664}" type="pres">
      <dgm:prSet presAssocID="{46C5CC9E-5734-8548-9D5D-394FAAC52D93}" presName="Name37" presStyleLbl="parChTrans1D2" presStyleIdx="0" presStyleCnt="3"/>
      <dgm:spPr/>
      <dgm:t>
        <a:bodyPr/>
        <a:lstStyle/>
        <a:p>
          <a:endParaRPr lang="zh-TW" altLang="en-US"/>
        </a:p>
      </dgm:t>
    </dgm:pt>
    <dgm:pt modelId="{6A8D0EF5-5741-5F45-A77F-ABE6768978C2}" type="pres">
      <dgm:prSet presAssocID="{32F0E327-83E6-814E-BC3E-E42594CEAAFF}" presName="hierRoot2" presStyleCnt="0">
        <dgm:presLayoutVars>
          <dgm:hierBranch val="init"/>
        </dgm:presLayoutVars>
      </dgm:prSet>
      <dgm:spPr/>
    </dgm:pt>
    <dgm:pt modelId="{7DC66DAD-0BF9-1947-AC1C-459B1C61ACA0}" type="pres">
      <dgm:prSet presAssocID="{32F0E327-83E6-814E-BC3E-E42594CEAAFF}" presName="rootComposite" presStyleCnt="0"/>
      <dgm:spPr/>
    </dgm:pt>
    <dgm:pt modelId="{DCBFC5BB-7655-1448-98D3-CA66F94D5943}" type="pres">
      <dgm:prSet presAssocID="{32F0E327-83E6-814E-BC3E-E42594CEAAFF}" presName="rootText" presStyleLbl="node2" presStyleIdx="0" presStyleCnt="3">
        <dgm:presLayoutVars>
          <dgm:chPref val="3"/>
        </dgm:presLayoutVars>
      </dgm:prSet>
      <dgm:spPr/>
      <dgm:t>
        <a:bodyPr/>
        <a:lstStyle/>
        <a:p>
          <a:endParaRPr lang="zh-TW" altLang="en-US"/>
        </a:p>
      </dgm:t>
    </dgm:pt>
    <dgm:pt modelId="{B45315D4-8CB4-5745-9D39-967885981566}" type="pres">
      <dgm:prSet presAssocID="{32F0E327-83E6-814E-BC3E-E42594CEAAFF}" presName="rootConnector" presStyleLbl="node2" presStyleIdx="0" presStyleCnt="3"/>
      <dgm:spPr/>
      <dgm:t>
        <a:bodyPr/>
        <a:lstStyle/>
        <a:p>
          <a:endParaRPr lang="zh-TW" altLang="en-US"/>
        </a:p>
      </dgm:t>
    </dgm:pt>
    <dgm:pt modelId="{6C0BE29F-D070-7642-B901-E2A81B0EA935}" type="pres">
      <dgm:prSet presAssocID="{32F0E327-83E6-814E-BC3E-E42594CEAAFF}" presName="hierChild4" presStyleCnt="0"/>
      <dgm:spPr/>
    </dgm:pt>
    <dgm:pt modelId="{696FB343-E6FF-0F43-B2EB-DA466A70BD99}" type="pres">
      <dgm:prSet presAssocID="{32F0E327-83E6-814E-BC3E-E42594CEAAFF}" presName="hierChild5" presStyleCnt="0"/>
      <dgm:spPr/>
    </dgm:pt>
    <dgm:pt modelId="{0D30BB65-3124-A14D-AFD6-F2E873E93748}" type="pres">
      <dgm:prSet presAssocID="{32ACA892-F0FA-1744-B20A-AAA82FDAE195}" presName="Name37" presStyleLbl="parChTrans1D2" presStyleIdx="1" presStyleCnt="3"/>
      <dgm:spPr/>
      <dgm:t>
        <a:bodyPr/>
        <a:lstStyle/>
        <a:p>
          <a:endParaRPr lang="zh-TW" altLang="en-US"/>
        </a:p>
      </dgm:t>
    </dgm:pt>
    <dgm:pt modelId="{49C11BD6-1D08-CC49-BE38-093DC72A583E}" type="pres">
      <dgm:prSet presAssocID="{7C50BCBD-28A3-A944-AC32-2E4C0F87731D}" presName="hierRoot2" presStyleCnt="0">
        <dgm:presLayoutVars>
          <dgm:hierBranch val="init"/>
        </dgm:presLayoutVars>
      </dgm:prSet>
      <dgm:spPr/>
    </dgm:pt>
    <dgm:pt modelId="{33B15049-EB79-2E46-9AA0-2D50D38002D6}" type="pres">
      <dgm:prSet presAssocID="{7C50BCBD-28A3-A944-AC32-2E4C0F87731D}" presName="rootComposite" presStyleCnt="0"/>
      <dgm:spPr/>
    </dgm:pt>
    <dgm:pt modelId="{0C523A7A-ECB5-3E43-B7B9-A22BDC57F18E}" type="pres">
      <dgm:prSet presAssocID="{7C50BCBD-28A3-A944-AC32-2E4C0F87731D}" presName="rootText" presStyleLbl="node2" presStyleIdx="1" presStyleCnt="3">
        <dgm:presLayoutVars>
          <dgm:chPref val="3"/>
        </dgm:presLayoutVars>
      </dgm:prSet>
      <dgm:spPr/>
      <dgm:t>
        <a:bodyPr/>
        <a:lstStyle/>
        <a:p>
          <a:endParaRPr lang="zh-TW" altLang="en-US"/>
        </a:p>
      </dgm:t>
    </dgm:pt>
    <dgm:pt modelId="{CDE0C67D-19E4-8647-854F-B882C1CAA98C}" type="pres">
      <dgm:prSet presAssocID="{7C50BCBD-28A3-A944-AC32-2E4C0F87731D}" presName="rootConnector" presStyleLbl="node2" presStyleIdx="1" presStyleCnt="3"/>
      <dgm:spPr/>
      <dgm:t>
        <a:bodyPr/>
        <a:lstStyle/>
        <a:p>
          <a:endParaRPr lang="zh-TW" altLang="en-US"/>
        </a:p>
      </dgm:t>
    </dgm:pt>
    <dgm:pt modelId="{84D683D8-BFFB-9640-828D-3F3685DB88A6}" type="pres">
      <dgm:prSet presAssocID="{7C50BCBD-28A3-A944-AC32-2E4C0F87731D}" presName="hierChild4" presStyleCnt="0"/>
      <dgm:spPr/>
    </dgm:pt>
    <dgm:pt modelId="{23CE7892-61FF-1840-BC90-0C1A20C1C3D5}" type="pres">
      <dgm:prSet presAssocID="{7C50BCBD-28A3-A944-AC32-2E4C0F87731D}" presName="hierChild5" presStyleCnt="0"/>
      <dgm:spPr/>
    </dgm:pt>
    <dgm:pt modelId="{756CA1D4-267E-EA4F-9FD7-A598A8FF216F}" type="pres">
      <dgm:prSet presAssocID="{42FCFAB2-A330-B943-97E2-44712B59226C}" presName="Name37" presStyleLbl="parChTrans1D2" presStyleIdx="2" presStyleCnt="3"/>
      <dgm:spPr/>
      <dgm:t>
        <a:bodyPr/>
        <a:lstStyle/>
        <a:p>
          <a:endParaRPr lang="zh-TW" altLang="en-US"/>
        </a:p>
      </dgm:t>
    </dgm:pt>
    <dgm:pt modelId="{DAADC476-26C7-ED49-A41E-EEE152FD13EF}" type="pres">
      <dgm:prSet presAssocID="{85E6FF1C-5E62-0946-A19D-72BF476DCDC1}" presName="hierRoot2" presStyleCnt="0">
        <dgm:presLayoutVars>
          <dgm:hierBranch val="init"/>
        </dgm:presLayoutVars>
      </dgm:prSet>
      <dgm:spPr/>
    </dgm:pt>
    <dgm:pt modelId="{697F1AED-2EBD-F64A-AF93-DFF9ADD2B055}" type="pres">
      <dgm:prSet presAssocID="{85E6FF1C-5E62-0946-A19D-72BF476DCDC1}" presName="rootComposite" presStyleCnt="0"/>
      <dgm:spPr/>
    </dgm:pt>
    <dgm:pt modelId="{A2771659-D05D-234C-B147-0BF7FE33BFBE}" type="pres">
      <dgm:prSet presAssocID="{85E6FF1C-5E62-0946-A19D-72BF476DCDC1}" presName="rootText" presStyleLbl="node2" presStyleIdx="2" presStyleCnt="3">
        <dgm:presLayoutVars>
          <dgm:chPref val="3"/>
        </dgm:presLayoutVars>
      </dgm:prSet>
      <dgm:spPr/>
      <dgm:t>
        <a:bodyPr/>
        <a:lstStyle/>
        <a:p>
          <a:endParaRPr lang="zh-TW" altLang="en-US"/>
        </a:p>
      </dgm:t>
    </dgm:pt>
    <dgm:pt modelId="{7760D9C9-AED2-9D45-86F3-CE72FFCA5C79}" type="pres">
      <dgm:prSet presAssocID="{85E6FF1C-5E62-0946-A19D-72BF476DCDC1}" presName="rootConnector" presStyleLbl="node2" presStyleIdx="2" presStyleCnt="3"/>
      <dgm:spPr/>
      <dgm:t>
        <a:bodyPr/>
        <a:lstStyle/>
        <a:p>
          <a:endParaRPr lang="zh-TW" altLang="en-US"/>
        </a:p>
      </dgm:t>
    </dgm:pt>
    <dgm:pt modelId="{A9E929FB-5168-CD4B-A9C4-DFBCD9F300C1}" type="pres">
      <dgm:prSet presAssocID="{85E6FF1C-5E62-0946-A19D-72BF476DCDC1}" presName="hierChild4" presStyleCnt="0"/>
      <dgm:spPr/>
    </dgm:pt>
    <dgm:pt modelId="{14EE1BC4-3839-0249-BCC7-9607EF81A995}" type="pres">
      <dgm:prSet presAssocID="{85E6FF1C-5E62-0946-A19D-72BF476DCDC1}" presName="hierChild5" presStyleCnt="0"/>
      <dgm:spPr/>
    </dgm:pt>
    <dgm:pt modelId="{018A5680-BADD-1841-9C73-B70D9B55606E}" type="pres">
      <dgm:prSet presAssocID="{2DB0B9DA-DE2E-4743-8667-252D4F2E7E7F}" presName="hierChild3" presStyleCnt="0"/>
      <dgm:spPr/>
    </dgm:pt>
  </dgm:ptLst>
  <dgm:cxnLst>
    <dgm:cxn modelId="{5F23284D-01E2-1443-B277-1419046A3066}" srcId="{2DB0B9DA-DE2E-4743-8667-252D4F2E7E7F}" destId="{85E6FF1C-5E62-0946-A19D-72BF476DCDC1}" srcOrd="2" destOrd="0" parTransId="{42FCFAB2-A330-B943-97E2-44712B59226C}" sibTransId="{FB09D0FD-1D0D-D540-A80A-CE41E7C29FE3}"/>
    <dgm:cxn modelId="{81A37E68-9603-C84E-969E-CFAEFBE72677}" type="presOf" srcId="{32F0E327-83E6-814E-BC3E-E42594CEAAFF}" destId="{B45315D4-8CB4-5745-9D39-967885981566}" srcOrd="1" destOrd="0" presId="urn:microsoft.com/office/officeart/2005/8/layout/orgChart1"/>
    <dgm:cxn modelId="{7D64AFC7-A877-B145-A4FB-FAC02EADA75C}" type="presOf" srcId="{7C50BCBD-28A3-A944-AC32-2E4C0F87731D}" destId="{0C523A7A-ECB5-3E43-B7B9-A22BDC57F18E}" srcOrd="0" destOrd="0" presId="urn:microsoft.com/office/officeart/2005/8/layout/orgChart1"/>
    <dgm:cxn modelId="{B51893FF-8FEA-7447-9C05-40C65D4FDE5B}" type="presOf" srcId="{7C50BCBD-28A3-A944-AC32-2E4C0F87731D}" destId="{CDE0C67D-19E4-8647-854F-B882C1CAA98C}" srcOrd="1" destOrd="0" presId="urn:microsoft.com/office/officeart/2005/8/layout/orgChart1"/>
    <dgm:cxn modelId="{9E1D1C2C-4CA7-8045-B2D0-419B8BBCD8E4}" srcId="{2DB0B9DA-DE2E-4743-8667-252D4F2E7E7F}" destId="{7C50BCBD-28A3-A944-AC32-2E4C0F87731D}" srcOrd="1" destOrd="0" parTransId="{32ACA892-F0FA-1744-B20A-AAA82FDAE195}" sibTransId="{EA1DF36F-7B12-9C46-B8B3-ED1F5C5383A5}"/>
    <dgm:cxn modelId="{26FF4549-1B91-D04C-8F57-1D03CB66B39E}" type="presOf" srcId="{2DB0B9DA-DE2E-4743-8667-252D4F2E7E7F}" destId="{1250FE3C-B35A-C047-931F-F57764FCA428}" srcOrd="1" destOrd="0" presId="urn:microsoft.com/office/officeart/2005/8/layout/orgChart1"/>
    <dgm:cxn modelId="{BB418E86-D4B0-AE49-851B-9CDE74E15E2D}" type="presOf" srcId="{85E6FF1C-5E62-0946-A19D-72BF476DCDC1}" destId="{A2771659-D05D-234C-B147-0BF7FE33BFBE}" srcOrd="0" destOrd="0" presId="urn:microsoft.com/office/officeart/2005/8/layout/orgChart1"/>
    <dgm:cxn modelId="{BD668AB0-2177-2044-B7C5-122616C1F104}" type="presOf" srcId="{32F0E327-83E6-814E-BC3E-E42594CEAAFF}" destId="{DCBFC5BB-7655-1448-98D3-CA66F94D5943}" srcOrd="0" destOrd="0" presId="urn:microsoft.com/office/officeart/2005/8/layout/orgChart1"/>
    <dgm:cxn modelId="{D9A7277B-FD2B-3F47-83AD-8361EE4F8F60}" srcId="{C41AE779-928B-2044-89A9-CB167B94E9E3}" destId="{2DB0B9DA-DE2E-4743-8667-252D4F2E7E7F}" srcOrd="0" destOrd="0" parTransId="{BEF00CEC-8B76-464A-A56E-2D2137080033}" sibTransId="{1FF51BD6-6D2B-1149-BF49-D675F0A7F9E2}"/>
    <dgm:cxn modelId="{4E781961-33DA-5E4D-84D4-AD914BAB0C8F}" type="presOf" srcId="{C41AE779-928B-2044-89A9-CB167B94E9E3}" destId="{577E9C5F-9A61-4049-AF83-2ADB5A997FF7}" srcOrd="0" destOrd="0" presId="urn:microsoft.com/office/officeart/2005/8/layout/orgChart1"/>
    <dgm:cxn modelId="{ACAA266A-4D5D-924C-83DB-BBB44DB07EF4}" srcId="{2DB0B9DA-DE2E-4743-8667-252D4F2E7E7F}" destId="{32F0E327-83E6-814E-BC3E-E42594CEAAFF}" srcOrd="0" destOrd="0" parTransId="{46C5CC9E-5734-8548-9D5D-394FAAC52D93}" sibTransId="{51E54D7E-A5F6-3045-BB33-E0B89DACA6B8}"/>
    <dgm:cxn modelId="{42DCF5E2-F339-D541-A14C-EE4E31C3C894}" type="presOf" srcId="{85E6FF1C-5E62-0946-A19D-72BF476DCDC1}" destId="{7760D9C9-AED2-9D45-86F3-CE72FFCA5C79}" srcOrd="1" destOrd="0" presId="urn:microsoft.com/office/officeart/2005/8/layout/orgChart1"/>
    <dgm:cxn modelId="{707A1F9F-CDE6-F943-9CBF-979C87768A4E}" type="presOf" srcId="{2DB0B9DA-DE2E-4743-8667-252D4F2E7E7F}" destId="{DF516BB6-218A-7243-9582-F745E5BED04F}" srcOrd="0" destOrd="0" presId="urn:microsoft.com/office/officeart/2005/8/layout/orgChart1"/>
    <dgm:cxn modelId="{6EC1E2A2-E97C-FD45-BE1B-815FD8645C5B}" type="presOf" srcId="{42FCFAB2-A330-B943-97E2-44712B59226C}" destId="{756CA1D4-267E-EA4F-9FD7-A598A8FF216F}" srcOrd="0" destOrd="0" presId="urn:microsoft.com/office/officeart/2005/8/layout/orgChart1"/>
    <dgm:cxn modelId="{8EC3D387-6811-DD4F-B7F5-D3E53E94EDA5}" type="presOf" srcId="{46C5CC9E-5734-8548-9D5D-394FAAC52D93}" destId="{F9938FB0-070F-F942-B281-9A111406C664}" srcOrd="0" destOrd="0" presId="urn:microsoft.com/office/officeart/2005/8/layout/orgChart1"/>
    <dgm:cxn modelId="{305E48B2-1544-C741-9A23-645891498CCC}" type="presOf" srcId="{32ACA892-F0FA-1744-B20A-AAA82FDAE195}" destId="{0D30BB65-3124-A14D-AFD6-F2E873E93748}" srcOrd="0" destOrd="0" presId="urn:microsoft.com/office/officeart/2005/8/layout/orgChart1"/>
    <dgm:cxn modelId="{90CFFE2D-67E3-204B-A387-1B2EEEAFCB28}" type="presParOf" srcId="{577E9C5F-9A61-4049-AF83-2ADB5A997FF7}" destId="{48EF5485-111A-4B4A-9306-81D019D9422B}" srcOrd="0" destOrd="0" presId="urn:microsoft.com/office/officeart/2005/8/layout/orgChart1"/>
    <dgm:cxn modelId="{5A063799-56ED-E647-8902-2AABC192648B}" type="presParOf" srcId="{48EF5485-111A-4B4A-9306-81D019D9422B}" destId="{AD633ADD-1A62-5644-ACC5-421D71D02560}" srcOrd="0" destOrd="0" presId="urn:microsoft.com/office/officeart/2005/8/layout/orgChart1"/>
    <dgm:cxn modelId="{8FACA826-A016-EF4F-80BC-83AC974B0252}" type="presParOf" srcId="{AD633ADD-1A62-5644-ACC5-421D71D02560}" destId="{DF516BB6-218A-7243-9582-F745E5BED04F}" srcOrd="0" destOrd="0" presId="urn:microsoft.com/office/officeart/2005/8/layout/orgChart1"/>
    <dgm:cxn modelId="{1B42310A-D77F-0C43-B417-66CDB34DD618}" type="presParOf" srcId="{AD633ADD-1A62-5644-ACC5-421D71D02560}" destId="{1250FE3C-B35A-C047-931F-F57764FCA428}" srcOrd="1" destOrd="0" presId="urn:microsoft.com/office/officeart/2005/8/layout/orgChart1"/>
    <dgm:cxn modelId="{FA217281-4A33-9341-B327-11EF9391DD78}" type="presParOf" srcId="{48EF5485-111A-4B4A-9306-81D019D9422B}" destId="{3C356231-2A26-0842-9426-18EECFFCB650}" srcOrd="1" destOrd="0" presId="urn:microsoft.com/office/officeart/2005/8/layout/orgChart1"/>
    <dgm:cxn modelId="{264A469A-6481-F74A-BA8B-11D714A21E4F}" type="presParOf" srcId="{3C356231-2A26-0842-9426-18EECFFCB650}" destId="{F9938FB0-070F-F942-B281-9A111406C664}" srcOrd="0" destOrd="0" presId="urn:microsoft.com/office/officeart/2005/8/layout/orgChart1"/>
    <dgm:cxn modelId="{C4128B22-DCF3-1F49-9C8F-6180F7304648}" type="presParOf" srcId="{3C356231-2A26-0842-9426-18EECFFCB650}" destId="{6A8D0EF5-5741-5F45-A77F-ABE6768978C2}" srcOrd="1" destOrd="0" presId="urn:microsoft.com/office/officeart/2005/8/layout/orgChart1"/>
    <dgm:cxn modelId="{581FF192-8E10-D241-976C-4BE461935FE4}" type="presParOf" srcId="{6A8D0EF5-5741-5F45-A77F-ABE6768978C2}" destId="{7DC66DAD-0BF9-1947-AC1C-459B1C61ACA0}" srcOrd="0" destOrd="0" presId="urn:microsoft.com/office/officeart/2005/8/layout/orgChart1"/>
    <dgm:cxn modelId="{A8622D89-71F6-AC40-AFE1-AED4D19F9D55}" type="presParOf" srcId="{7DC66DAD-0BF9-1947-AC1C-459B1C61ACA0}" destId="{DCBFC5BB-7655-1448-98D3-CA66F94D5943}" srcOrd="0" destOrd="0" presId="urn:microsoft.com/office/officeart/2005/8/layout/orgChart1"/>
    <dgm:cxn modelId="{1BEEA545-4C76-974D-8823-214491F0BB13}" type="presParOf" srcId="{7DC66DAD-0BF9-1947-AC1C-459B1C61ACA0}" destId="{B45315D4-8CB4-5745-9D39-967885981566}" srcOrd="1" destOrd="0" presId="urn:microsoft.com/office/officeart/2005/8/layout/orgChart1"/>
    <dgm:cxn modelId="{A4B514F2-B259-2D4A-83CB-275D46F22002}" type="presParOf" srcId="{6A8D0EF5-5741-5F45-A77F-ABE6768978C2}" destId="{6C0BE29F-D070-7642-B901-E2A81B0EA935}" srcOrd="1" destOrd="0" presId="urn:microsoft.com/office/officeart/2005/8/layout/orgChart1"/>
    <dgm:cxn modelId="{65A79207-57D6-254B-8423-8DE3403D6275}" type="presParOf" srcId="{6A8D0EF5-5741-5F45-A77F-ABE6768978C2}" destId="{696FB343-E6FF-0F43-B2EB-DA466A70BD99}" srcOrd="2" destOrd="0" presId="urn:microsoft.com/office/officeart/2005/8/layout/orgChart1"/>
    <dgm:cxn modelId="{FCE551DE-636E-A543-A64C-3EDAEE250DD3}" type="presParOf" srcId="{3C356231-2A26-0842-9426-18EECFFCB650}" destId="{0D30BB65-3124-A14D-AFD6-F2E873E93748}" srcOrd="2" destOrd="0" presId="urn:microsoft.com/office/officeart/2005/8/layout/orgChart1"/>
    <dgm:cxn modelId="{79BC09B0-ABC4-1C4A-AF54-811353E522F5}" type="presParOf" srcId="{3C356231-2A26-0842-9426-18EECFFCB650}" destId="{49C11BD6-1D08-CC49-BE38-093DC72A583E}" srcOrd="3" destOrd="0" presId="urn:microsoft.com/office/officeart/2005/8/layout/orgChart1"/>
    <dgm:cxn modelId="{572438D6-527F-2642-BC76-DF70F6E1FE64}" type="presParOf" srcId="{49C11BD6-1D08-CC49-BE38-093DC72A583E}" destId="{33B15049-EB79-2E46-9AA0-2D50D38002D6}" srcOrd="0" destOrd="0" presId="urn:microsoft.com/office/officeart/2005/8/layout/orgChart1"/>
    <dgm:cxn modelId="{2BC97412-1150-6444-BE69-15B8EF25FF17}" type="presParOf" srcId="{33B15049-EB79-2E46-9AA0-2D50D38002D6}" destId="{0C523A7A-ECB5-3E43-B7B9-A22BDC57F18E}" srcOrd="0" destOrd="0" presId="urn:microsoft.com/office/officeart/2005/8/layout/orgChart1"/>
    <dgm:cxn modelId="{24DE0043-B4E9-4845-8CC5-FF85519EF993}" type="presParOf" srcId="{33B15049-EB79-2E46-9AA0-2D50D38002D6}" destId="{CDE0C67D-19E4-8647-854F-B882C1CAA98C}" srcOrd="1" destOrd="0" presId="urn:microsoft.com/office/officeart/2005/8/layout/orgChart1"/>
    <dgm:cxn modelId="{E9219BDD-A440-0548-81C5-CB66CDF92C69}" type="presParOf" srcId="{49C11BD6-1D08-CC49-BE38-093DC72A583E}" destId="{84D683D8-BFFB-9640-828D-3F3685DB88A6}" srcOrd="1" destOrd="0" presId="urn:microsoft.com/office/officeart/2005/8/layout/orgChart1"/>
    <dgm:cxn modelId="{C3A863AB-DD84-8C45-B14E-04A13DB96EFC}" type="presParOf" srcId="{49C11BD6-1D08-CC49-BE38-093DC72A583E}" destId="{23CE7892-61FF-1840-BC90-0C1A20C1C3D5}" srcOrd="2" destOrd="0" presId="urn:microsoft.com/office/officeart/2005/8/layout/orgChart1"/>
    <dgm:cxn modelId="{E965BD91-36A0-0247-9116-7C10D86D1178}" type="presParOf" srcId="{3C356231-2A26-0842-9426-18EECFFCB650}" destId="{756CA1D4-267E-EA4F-9FD7-A598A8FF216F}" srcOrd="4" destOrd="0" presId="urn:microsoft.com/office/officeart/2005/8/layout/orgChart1"/>
    <dgm:cxn modelId="{1BA70C7F-CD02-314C-99B4-476DA1900B37}" type="presParOf" srcId="{3C356231-2A26-0842-9426-18EECFFCB650}" destId="{DAADC476-26C7-ED49-A41E-EEE152FD13EF}" srcOrd="5" destOrd="0" presId="urn:microsoft.com/office/officeart/2005/8/layout/orgChart1"/>
    <dgm:cxn modelId="{4D944EAE-FFC0-3B4E-B5FE-075D3EF05729}" type="presParOf" srcId="{DAADC476-26C7-ED49-A41E-EEE152FD13EF}" destId="{697F1AED-2EBD-F64A-AF93-DFF9ADD2B055}" srcOrd="0" destOrd="0" presId="urn:microsoft.com/office/officeart/2005/8/layout/orgChart1"/>
    <dgm:cxn modelId="{7C14BC8D-01CC-7743-AB4B-185798778AC4}" type="presParOf" srcId="{697F1AED-2EBD-F64A-AF93-DFF9ADD2B055}" destId="{A2771659-D05D-234C-B147-0BF7FE33BFBE}" srcOrd="0" destOrd="0" presId="urn:microsoft.com/office/officeart/2005/8/layout/orgChart1"/>
    <dgm:cxn modelId="{DC5EACCE-52C1-0C44-A602-7DF516AA9FA9}" type="presParOf" srcId="{697F1AED-2EBD-F64A-AF93-DFF9ADD2B055}" destId="{7760D9C9-AED2-9D45-86F3-CE72FFCA5C79}" srcOrd="1" destOrd="0" presId="urn:microsoft.com/office/officeart/2005/8/layout/orgChart1"/>
    <dgm:cxn modelId="{5B54EED6-19E7-DC47-BF28-835CFA415A59}" type="presParOf" srcId="{DAADC476-26C7-ED49-A41E-EEE152FD13EF}" destId="{A9E929FB-5168-CD4B-A9C4-DFBCD9F300C1}" srcOrd="1" destOrd="0" presId="urn:microsoft.com/office/officeart/2005/8/layout/orgChart1"/>
    <dgm:cxn modelId="{2842056C-F9EB-A843-A9B2-82FCAC4B46C7}" type="presParOf" srcId="{DAADC476-26C7-ED49-A41E-EEE152FD13EF}" destId="{14EE1BC4-3839-0249-BCC7-9607EF81A995}" srcOrd="2" destOrd="0" presId="urn:microsoft.com/office/officeart/2005/8/layout/orgChart1"/>
    <dgm:cxn modelId="{DA5F4BF3-4974-014C-8B03-680C50D22E82}" type="presParOf" srcId="{48EF5485-111A-4B4A-9306-81D019D9422B}" destId="{018A5680-BADD-1841-9C73-B70D9B55606E}" srcOrd="2" destOrd="0" presId="urn:microsoft.com/office/officeart/2005/8/layout/orgChar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B5E36BE-63BD-4D86-A06F-3B077141F55B}"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en-US"/>
        </a:p>
      </dgm:t>
    </dgm:pt>
    <dgm:pt modelId="{FF0A1DF2-1FBC-46E3-84A9-F45D4343C3E3}">
      <dgm:prSet phldrT="[Text]" custT="1"/>
      <dgm:spPr/>
      <dgm:t>
        <a:bodyPr/>
        <a:lstStyle/>
        <a:p>
          <a:r>
            <a:rPr lang="en-US" sz="1200">
              <a:solidFill>
                <a:schemeClr val="bg1"/>
              </a:solidFill>
            </a:rPr>
            <a:t>Engage customers via physical store, online website or mobile app, social media.</a:t>
          </a:r>
          <a:r>
            <a:rPr lang="en-HK" sz="1200">
              <a:solidFill>
                <a:schemeClr val="bg1"/>
              </a:solidFill>
            </a:rPr>
            <a:t> </a:t>
          </a:r>
        </a:p>
      </dgm:t>
    </dgm:pt>
    <dgm:pt modelId="{27E6CBCE-B030-4D2C-8B44-B1C0118C6F8D}" type="parTrans" cxnId="{F1BB87B0-FCD0-4AAB-8E63-DD28753A08E3}">
      <dgm:prSet/>
      <dgm:spPr/>
      <dgm:t>
        <a:bodyPr/>
        <a:lstStyle/>
        <a:p>
          <a:endParaRPr lang="en-US"/>
        </a:p>
      </dgm:t>
    </dgm:pt>
    <dgm:pt modelId="{B53EBAD2-0701-41B7-8B79-E3FC73F9ED9C}" type="sibTrans" cxnId="{F1BB87B0-FCD0-4AAB-8E63-DD28753A08E3}">
      <dgm:prSet/>
      <dgm:spPr/>
      <dgm:t>
        <a:bodyPr/>
        <a:lstStyle/>
        <a:p>
          <a:endParaRPr lang="en-US"/>
        </a:p>
      </dgm:t>
    </dgm:pt>
    <dgm:pt modelId="{26403733-092F-41D9-B3F5-785B50C38C53}">
      <dgm:prSet phldrT="[Text]" custT="1"/>
      <dgm:spPr/>
      <dgm:t>
        <a:bodyPr/>
        <a:lstStyle/>
        <a:p>
          <a:r>
            <a:rPr lang="en-US" sz="1200">
              <a:solidFill>
                <a:schemeClr val="bg1"/>
              </a:solidFill>
            </a:rPr>
            <a:t>Provides an seamless and integrated shopping experience </a:t>
          </a:r>
          <a:endParaRPr lang="en-HK" sz="1200">
            <a:solidFill>
              <a:schemeClr val="bg1"/>
            </a:solidFill>
          </a:endParaRPr>
        </a:p>
      </dgm:t>
    </dgm:pt>
    <dgm:pt modelId="{FC833EC8-539E-4C03-9A46-585998F136CE}" type="parTrans" cxnId="{5F6B5597-24C7-4ECE-A571-D2D8FBE226A7}">
      <dgm:prSet/>
      <dgm:spPr/>
      <dgm:t>
        <a:bodyPr/>
        <a:lstStyle/>
        <a:p>
          <a:endParaRPr lang="en-US"/>
        </a:p>
      </dgm:t>
    </dgm:pt>
    <dgm:pt modelId="{E200FFAB-43CA-4DDB-BD74-8F05F8CD5EB7}" type="sibTrans" cxnId="{5F6B5597-24C7-4ECE-A571-D2D8FBE226A7}">
      <dgm:prSet/>
      <dgm:spPr/>
      <dgm:t>
        <a:bodyPr/>
        <a:lstStyle/>
        <a:p>
          <a:endParaRPr lang="en-US"/>
        </a:p>
      </dgm:t>
    </dgm:pt>
    <dgm:pt modelId="{1AF1B40C-64BB-4DC9-8E87-3449458F160C}">
      <dgm:prSet phldrT="[Text]" custT="1"/>
      <dgm:spPr/>
      <dgm:t>
        <a:bodyPr/>
        <a:lstStyle/>
        <a:p>
          <a:r>
            <a:rPr lang="en-US" sz="1200">
              <a:solidFill>
                <a:schemeClr val="bg1"/>
              </a:solidFill>
            </a:rPr>
            <a:t>Redefine the customer experience that justify the cost of the </a:t>
          </a:r>
          <a:r>
            <a:rPr lang="en-HK" sz="1200">
              <a:solidFill>
                <a:schemeClr val="bg1"/>
              </a:solidFill>
            </a:rPr>
            <a:t>product</a:t>
          </a:r>
        </a:p>
      </dgm:t>
    </dgm:pt>
    <dgm:pt modelId="{CE9A877D-CB87-4560-807A-02147011031E}" type="parTrans" cxnId="{15FE8A11-48C1-4D28-B7F7-3A3A7DD37A84}">
      <dgm:prSet/>
      <dgm:spPr/>
      <dgm:t>
        <a:bodyPr/>
        <a:lstStyle/>
        <a:p>
          <a:endParaRPr lang="en-US"/>
        </a:p>
      </dgm:t>
    </dgm:pt>
    <dgm:pt modelId="{A59C022A-B99D-4501-A0CF-732D01602EF7}" type="sibTrans" cxnId="{15FE8A11-48C1-4D28-B7F7-3A3A7DD37A84}">
      <dgm:prSet/>
      <dgm:spPr/>
      <dgm:t>
        <a:bodyPr/>
        <a:lstStyle/>
        <a:p>
          <a:endParaRPr lang="en-US"/>
        </a:p>
      </dgm:t>
    </dgm:pt>
    <dgm:pt modelId="{E4FFF933-EF09-4FF3-8F1E-AE7772AE6583}">
      <dgm:prSet phldrT="[Text]"/>
      <dgm:spPr/>
      <dgm:t>
        <a:bodyPr/>
        <a:lstStyle/>
        <a:p>
          <a:r>
            <a:rPr lang="en-US">
              <a:solidFill>
                <a:schemeClr val="bg1"/>
              </a:solidFill>
            </a:rPr>
            <a:t>Trust-Earning from customers</a:t>
          </a:r>
          <a:r>
            <a:rPr lang="en-HK">
              <a:solidFill>
                <a:schemeClr val="bg1"/>
              </a:solidFill>
            </a:rPr>
            <a:t> </a:t>
          </a:r>
        </a:p>
      </dgm:t>
    </dgm:pt>
    <dgm:pt modelId="{9EFA1CCE-FA7A-45E8-8CEF-0F2B07EF2B6F}" type="parTrans" cxnId="{602950A6-7449-4B81-9E7D-9AB5338E0567}">
      <dgm:prSet/>
      <dgm:spPr/>
      <dgm:t>
        <a:bodyPr/>
        <a:lstStyle/>
        <a:p>
          <a:endParaRPr lang="en-US"/>
        </a:p>
      </dgm:t>
    </dgm:pt>
    <dgm:pt modelId="{6AB0E042-50B0-4961-9074-6695D15F8D0B}" type="sibTrans" cxnId="{602950A6-7449-4B81-9E7D-9AB5338E0567}">
      <dgm:prSet/>
      <dgm:spPr/>
      <dgm:t>
        <a:bodyPr/>
        <a:lstStyle/>
        <a:p>
          <a:endParaRPr lang="en-US"/>
        </a:p>
      </dgm:t>
    </dgm:pt>
    <dgm:pt modelId="{3479AE0D-366B-4089-B410-8795B63B93A6}">
      <dgm:prSet phldrT="[Text]" custT="1"/>
      <dgm:spPr/>
      <dgm:t>
        <a:bodyPr/>
        <a:lstStyle/>
        <a:p>
          <a:r>
            <a:rPr lang="en-US" sz="1200">
              <a:solidFill>
                <a:schemeClr val="bg1"/>
              </a:solidFill>
            </a:rPr>
            <a:t>A powerful purchase </a:t>
          </a:r>
          <a:r>
            <a:rPr lang="en-HK" sz="1200">
              <a:solidFill>
                <a:schemeClr val="bg1"/>
              </a:solidFill>
            </a:rPr>
            <a:t>influencer</a:t>
          </a:r>
        </a:p>
      </dgm:t>
    </dgm:pt>
    <dgm:pt modelId="{61656590-4691-4EF7-B245-C9DFA2FEAF35}" type="parTrans" cxnId="{AEDF0A44-3516-4C2A-B115-39CD6315747A}">
      <dgm:prSet/>
      <dgm:spPr/>
      <dgm:t>
        <a:bodyPr/>
        <a:lstStyle/>
        <a:p>
          <a:endParaRPr lang="en-US"/>
        </a:p>
      </dgm:t>
    </dgm:pt>
    <dgm:pt modelId="{16B14310-0C67-4C73-9E21-CA43C884EEDA}" type="sibTrans" cxnId="{AEDF0A44-3516-4C2A-B115-39CD6315747A}">
      <dgm:prSet/>
      <dgm:spPr/>
      <dgm:t>
        <a:bodyPr/>
        <a:lstStyle/>
        <a:p>
          <a:endParaRPr lang="en-US"/>
        </a:p>
      </dgm:t>
    </dgm:pt>
    <dgm:pt modelId="{909E91E3-E588-492C-9D43-91AB10A15837}">
      <dgm:prSet phldrT="[Text]" custT="1"/>
      <dgm:spPr/>
      <dgm:t>
        <a:bodyPr/>
        <a:lstStyle/>
        <a:p>
          <a:r>
            <a:rPr lang="en-US" sz="1100">
              <a:solidFill>
                <a:schemeClr val="bg1"/>
              </a:solidFill>
            </a:rPr>
            <a:t>Optimize communication channel to target </a:t>
          </a:r>
          <a:r>
            <a:rPr lang="en-HK" sz="1100">
              <a:solidFill>
                <a:schemeClr val="bg1"/>
              </a:solidFill>
            </a:rPr>
            <a:t>market</a:t>
          </a:r>
        </a:p>
      </dgm:t>
    </dgm:pt>
    <dgm:pt modelId="{0801CBCC-1BD2-4D9A-B70F-8B7FBA7F573C}" type="parTrans" cxnId="{266B5691-0D03-467D-AD46-00E003296BF7}">
      <dgm:prSet/>
      <dgm:spPr/>
      <dgm:t>
        <a:bodyPr/>
        <a:lstStyle/>
        <a:p>
          <a:endParaRPr lang="en-US"/>
        </a:p>
      </dgm:t>
    </dgm:pt>
    <dgm:pt modelId="{8DE56BFF-0E66-4412-9728-3E342E383C72}" type="sibTrans" cxnId="{266B5691-0D03-467D-AD46-00E003296BF7}">
      <dgm:prSet/>
      <dgm:spPr/>
      <dgm:t>
        <a:bodyPr/>
        <a:lstStyle/>
        <a:p>
          <a:endParaRPr lang="en-US"/>
        </a:p>
      </dgm:t>
    </dgm:pt>
    <dgm:pt modelId="{E2E60031-F3D5-49DE-9D74-5038DF811D7F}" type="pres">
      <dgm:prSet presAssocID="{9B5E36BE-63BD-4D86-A06F-3B077141F55B}" presName="cycle" presStyleCnt="0">
        <dgm:presLayoutVars>
          <dgm:dir/>
          <dgm:resizeHandles val="exact"/>
        </dgm:presLayoutVars>
      </dgm:prSet>
      <dgm:spPr/>
      <dgm:t>
        <a:bodyPr/>
        <a:lstStyle/>
        <a:p>
          <a:endParaRPr lang="zh-TW" altLang="en-US"/>
        </a:p>
      </dgm:t>
    </dgm:pt>
    <dgm:pt modelId="{5A2C92C1-809E-4521-AE48-D03A66F580A0}" type="pres">
      <dgm:prSet presAssocID="{FF0A1DF2-1FBC-46E3-84A9-F45D4343C3E3}" presName="node" presStyleLbl="node1" presStyleIdx="0" presStyleCnt="6" custScaleX="192326">
        <dgm:presLayoutVars>
          <dgm:bulletEnabled val="1"/>
        </dgm:presLayoutVars>
      </dgm:prSet>
      <dgm:spPr/>
      <dgm:t>
        <a:bodyPr/>
        <a:lstStyle/>
        <a:p>
          <a:endParaRPr lang="zh-TW" altLang="en-US"/>
        </a:p>
      </dgm:t>
    </dgm:pt>
    <dgm:pt modelId="{0B549CF2-5DFB-46E3-AF0B-DB1F0E21EDB0}" type="pres">
      <dgm:prSet presAssocID="{FF0A1DF2-1FBC-46E3-84A9-F45D4343C3E3}" presName="spNode" presStyleCnt="0"/>
      <dgm:spPr/>
    </dgm:pt>
    <dgm:pt modelId="{9C01738F-B380-4A99-9D4D-2FB34ACBD948}" type="pres">
      <dgm:prSet presAssocID="{B53EBAD2-0701-41B7-8B79-E3FC73F9ED9C}" presName="sibTrans" presStyleLbl="sibTrans1D1" presStyleIdx="0" presStyleCnt="6"/>
      <dgm:spPr/>
      <dgm:t>
        <a:bodyPr/>
        <a:lstStyle/>
        <a:p>
          <a:endParaRPr lang="zh-TW" altLang="en-US"/>
        </a:p>
      </dgm:t>
    </dgm:pt>
    <dgm:pt modelId="{AC4DCD2F-671B-4A1A-A3C5-602FE55C0394}" type="pres">
      <dgm:prSet presAssocID="{26403733-092F-41D9-B3F5-785B50C38C53}" presName="node" presStyleLbl="node1" presStyleIdx="1" presStyleCnt="6" custScaleX="189220" custRadScaleRad="127016" custRadScaleInc="53033">
        <dgm:presLayoutVars>
          <dgm:bulletEnabled val="1"/>
        </dgm:presLayoutVars>
      </dgm:prSet>
      <dgm:spPr/>
      <dgm:t>
        <a:bodyPr/>
        <a:lstStyle/>
        <a:p>
          <a:endParaRPr lang="zh-TW" altLang="en-US"/>
        </a:p>
      </dgm:t>
    </dgm:pt>
    <dgm:pt modelId="{CC036541-F1FE-4E76-9A3F-3677956ED681}" type="pres">
      <dgm:prSet presAssocID="{26403733-092F-41D9-B3F5-785B50C38C53}" presName="spNode" presStyleCnt="0"/>
      <dgm:spPr/>
    </dgm:pt>
    <dgm:pt modelId="{4D0149F0-4580-4D97-BF95-081BA73A4376}" type="pres">
      <dgm:prSet presAssocID="{E200FFAB-43CA-4DDB-BD74-8F05F8CD5EB7}" presName="sibTrans" presStyleLbl="sibTrans1D1" presStyleIdx="1" presStyleCnt="6"/>
      <dgm:spPr/>
      <dgm:t>
        <a:bodyPr/>
        <a:lstStyle/>
        <a:p>
          <a:endParaRPr lang="zh-TW" altLang="en-US"/>
        </a:p>
      </dgm:t>
    </dgm:pt>
    <dgm:pt modelId="{AAB12B58-CDE7-4885-9B59-6050C4B4884F}" type="pres">
      <dgm:prSet presAssocID="{1AF1B40C-64BB-4DC9-8E87-3449458F160C}" presName="node" presStyleLbl="node1" presStyleIdx="2" presStyleCnt="6" custScaleX="180165" custRadScaleRad="129261" custRadScaleInc="-45972">
        <dgm:presLayoutVars>
          <dgm:bulletEnabled val="1"/>
        </dgm:presLayoutVars>
      </dgm:prSet>
      <dgm:spPr/>
      <dgm:t>
        <a:bodyPr/>
        <a:lstStyle/>
        <a:p>
          <a:endParaRPr lang="zh-TW" altLang="en-US"/>
        </a:p>
      </dgm:t>
    </dgm:pt>
    <dgm:pt modelId="{013DF2B2-37BA-4E35-AF08-DC8959E2A29E}" type="pres">
      <dgm:prSet presAssocID="{1AF1B40C-64BB-4DC9-8E87-3449458F160C}" presName="spNode" presStyleCnt="0"/>
      <dgm:spPr/>
    </dgm:pt>
    <dgm:pt modelId="{4803A335-66FF-4C7B-AF1D-49B6270A6F03}" type="pres">
      <dgm:prSet presAssocID="{A59C022A-B99D-4501-A0CF-732D01602EF7}" presName="sibTrans" presStyleLbl="sibTrans1D1" presStyleIdx="2" presStyleCnt="6"/>
      <dgm:spPr/>
      <dgm:t>
        <a:bodyPr/>
        <a:lstStyle/>
        <a:p>
          <a:endParaRPr lang="zh-TW" altLang="en-US"/>
        </a:p>
      </dgm:t>
    </dgm:pt>
    <dgm:pt modelId="{B7F1DC37-2128-4305-B3A6-250CD5020A2B}" type="pres">
      <dgm:prSet presAssocID="{E4FFF933-EF09-4FF3-8F1E-AE7772AE6583}" presName="node" presStyleLbl="node1" presStyleIdx="3" presStyleCnt="6">
        <dgm:presLayoutVars>
          <dgm:bulletEnabled val="1"/>
        </dgm:presLayoutVars>
      </dgm:prSet>
      <dgm:spPr/>
      <dgm:t>
        <a:bodyPr/>
        <a:lstStyle/>
        <a:p>
          <a:endParaRPr lang="zh-TW" altLang="en-US"/>
        </a:p>
      </dgm:t>
    </dgm:pt>
    <dgm:pt modelId="{8F7F0424-E4D3-40AA-8830-A2EF50586CAD}" type="pres">
      <dgm:prSet presAssocID="{E4FFF933-EF09-4FF3-8F1E-AE7772AE6583}" presName="spNode" presStyleCnt="0"/>
      <dgm:spPr/>
    </dgm:pt>
    <dgm:pt modelId="{0F6F342D-FDF7-4BE6-949F-82A95D80383B}" type="pres">
      <dgm:prSet presAssocID="{6AB0E042-50B0-4961-9074-6695D15F8D0B}" presName="sibTrans" presStyleLbl="sibTrans1D1" presStyleIdx="3" presStyleCnt="6"/>
      <dgm:spPr/>
      <dgm:t>
        <a:bodyPr/>
        <a:lstStyle/>
        <a:p>
          <a:endParaRPr lang="zh-TW" altLang="en-US"/>
        </a:p>
      </dgm:t>
    </dgm:pt>
    <dgm:pt modelId="{C7D8D3DC-996D-4468-89B9-EBB34DD6F04F}" type="pres">
      <dgm:prSet presAssocID="{3479AE0D-366B-4089-B410-8795B63B93A6}" presName="node" presStyleLbl="node1" presStyleIdx="4" presStyleCnt="6" custScaleX="181267" custRadScaleRad="126958" custRadScaleInc="43447">
        <dgm:presLayoutVars>
          <dgm:bulletEnabled val="1"/>
        </dgm:presLayoutVars>
      </dgm:prSet>
      <dgm:spPr/>
      <dgm:t>
        <a:bodyPr/>
        <a:lstStyle/>
        <a:p>
          <a:endParaRPr lang="zh-TW" altLang="en-US"/>
        </a:p>
      </dgm:t>
    </dgm:pt>
    <dgm:pt modelId="{1145CDCB-335F-4E03-A106-4161B76FA43A}" type="pres">
      <dgm:prSet presAssocID="{3479AE0D-366B-4089-B410-8795B63B93A6}" presName="spNode" presStyleCnt="0"/>
      <dgm:spPr/>
    </dgm:pt>
    <dgm:pt modelId="{86AA7A5D-A521-4CDB-8E94-9F3BDCE83535}" type="pres">
      <dgm:prSet presAssocID="{16B14310-0C67-4C73-9E21-CA43C884EEDA}" presName="sibTrans" presStyleLbl="sibTrans1D1" presStyleIdx="4" presStyleCnt="6"/>
      <dgm:spPr/>
      <dgm:t>
        <a:bodyPr/>
        <a:lstStyle/>
        <a:p>
          <a:endParaRPr lang="zh-TW" altLang="en-US"/>
        </a:p>
      </dgm:t>
    </dgm:pt>
    <dgm:pt modelId="{69B47B28-F170-4300-B7C2-EC3E0757112B}" type="pres">
      <dgm:prSet presAssocID="{909E91E3-E588-492C-9D43-91AB10A15837}" presName="node" presStyleLbl="node1" presStyleIdx="5" presStyleCnt="6" custScaleX="193753" custRadScaleRad="126914" custRadScaleInc="-50110">
        <dgm:presLayoutVars>
          <dgm:bulletEnabled val="1"/>
        </dgm:presLayoutVars>
      </dgm:prSet>
      <dgm:spPr/>
      <dgm:t>
        <a:bodyPr/>
        <a:lstStyle/>
        <a:p>
          <a:endParaRPr lang="zh-TW" altLang="en-US"/>
        </a:p>
      </dgm:t>
    </dgm:pt>
    <dgm:pt modelId="{5EFA9185-2356-43E9-B994-07514646D13B}" type="pres">
      <dgm:prSet presAssocID="{909E91E3-E588-492C-9D43-91AB10A15837}" presName="spNode" presStyleCnt="0"/>
      <dgm:spPr/>
    </dgm:pt>
    <dgm:pt modelId="{D806EFB3-F791-45C1-A712-A317B1E3D8D6}" type="pres">
      <dgm:prSet presAssocID="{8DE56BFF-0E66-4412-9728-3E342E383C72}" presName="sibTrans" presStyleLbl="sibTrans1D1" presStyleIdx="5" presStyleCnt="6"/>
      <dgm:spPr/>
      <dgm:t>
        <a:bodyPr/>
        <a:lstStyle/>
        <a:p>
          <a:endParaRPr lang="zh-TW" altLang="en-US"/>
        </a:p>
      </dgm:t>
    </dgm:pt>
  </dgm:ptLst>
  <dgm:cxnLst>
    <dgm:cxn modelId="{657BCA88-B5B7-4DEF-BC17-6C063E619540}" type="presOf" srcId="{26403733-092F-41D9-B3F5-785B50C38C53}" destId="{AC4DCD2F-671B-4A1A-A3C5-602FE55C0394}" srcOrd="0" destOrd="0" presId="urn:microsoft.com/office/officeart/2005/8/layout/cycle5"/>
    <dgm:cxn modelId="{602950A6-7449-4B81-9E7D-9AB5338E0567}" srcId="{9B5E36BE-63BD-4D86-A06F-3B077141F55B}" destId="{E4FFF933-EF09-4FF3-8F1E-AE7772AE6583}" srcOrd="3" destOrd="0" parTransId="{9EFA1CCE-FA7A-45E8-8CEF-0F2B07EF2B6F}" sibTransId="{6AB0E042-50B0-4961-9074-6695D15F8D0B}"/>
    <dgm:cxn modelId="{72A268F8-AF5A-4907-BAA6-177EA05C9782}" type="presOf" srcId="{3479AE0D-366B-4089-B410-8795B63B93A6}" destId="{C7D8D3DC-996D-4468-89B9-EBB34DD6F04F}" srcOrd="0" destOrd="0" presId="urn:microsoft.com/office/officeart/2005/8/layout/cycle5"/>
    <dgm:cxn modelId="{B03CA8A9-D1A9-4488-B8CD-4159A2A1B49A}" type="presOf" srcId="{9B5E36BE-63BD-4D86-A06F-3B077141F55B}" destId="{E2E60031-F3D5-49DE-9D74-5038DF811D7F}" srcOrd="0" destOrd="0" presId="urn:microsoft.com/office/officeart/2005/8/layout/cycle5"/>
    <dgm:cxn modelId="{3B96E5B4-D3AA-4054-B6E4-4704D0651CA7}" type="presOf" srcId="{1AF1B40C-64BB-4DC9-8E87-3449458F160C}" destId="{AAB12B58-CDE7-4885-9B59-6050C4B4884F}" srcOrd="0" destOrd="0" presId="urn:microsoft.com/office/officeart/2005/8/layout/cycle5"/>
    <dgm:cxn modelId="{E26C6CFD-EBD1-425A-A2C9-53E94CC8AC55}" type="presOf" srcId="{FF0A1DF2-1FBC-46E3-84A9-F45D4343C3E3}" destId="{5A2C92C1-809E-4521-AE48-D03A66F580A0}" srcOrd="0" destOrd="0" presId="urn:microsoft.com/office/officeart/2005/8/layout/cycle5"/>
    <dgm:cxn modelId="{A4781FF5-4F97-44B0-B5DD-E1A20C0C03D0}" type="presOf" srcId="{E4FFF933-EF09-4FF3-8F1E-AE7772AE6583}" destId="{B7F1DC37-2128-4305-B3A6-250CD5020A2B}" srcOrd="0" destOrd="0" presId="urn:microsoft.com/office/officeart/2005/8/layout/cycle5"/>
    <dgm:cxn modelId="{266B5691-0D03-467D-AD46-00E003296BF7}" srcId="{9B5E36BE-63BD-4D86-A06F-3B077141F55B}" destId="{909E91E3-E588-492C-9D43-91AB10A15837}" srcOrd="5" destOrd="0" parTransId="{0801CBCC-1BD2-4D9A-B70F-8B7FBA7F573C}" sibTransId="{8DE56BFF-0E66-4412-9728-3E342E383C72}"/>
    <dgm:cxn modelId="{4BEE3F31-971E-47C9-BEA0-2513A715C315}" type="presOf" srcId="{909E91E3-E588-492C-9D43-91AB10A15837}" destId="{69B47B28-F170-4300-B7C2-EC3E0757112B}" srcOrd="0" destOrd="0" presId="urn:microsoft.com/office/officeart/2005/8/layout/cycle5"/>
    <dgm:cxn modelId="{F1BB87B0-FCD0-4AAB-8E63-DD28753A08E3}" srcId="{9B5E36BE-63BD-4D86-A06F-3B077141F55B}" destId="{FF0A1DF2-1FBC-46E3-84A9-F45D4343C3E3}" srcOrd="0" destOrd="0" parTransId="{27E6CBCE-B030-4D2C-8B44-B1C0118C6F8D}" sibTransId="{B53EBAD2-0701-41B7-8B79-E3FC73F9ED9C}"/>
    <dgm:cxn modelId="{5EFC56A7-A037-46B9-8C36-EA2E463187DD}" type="presOf" srcId="{16B14310-0C67-4C73-9E21-CA43C884EEDA}" destId="{86AA7A5D-A521-4CDB-8E94-9F3BDCE83535}" srcOrd="0" destOrd="0" presId="urn:microsoft.com/office/officeart/2005/8/layout/cycle5"/>
    <dgm:cxn modelId="{6373080E-D4D8-475F-9C41-70F534DC273D}" type="presOf" srcId="{A59C022A-B99D-4501-A0CF-732D01602EF7}" destId="{4803A335-66FF-4C7B-AF1D-49B6270A6F03}" srcOrd="0" destOrd="0" presId="urn:microsoft.com/office/officeart/2005/8/layout/cycle5"/>
    <dgm:cxn modelId="{5F6B5597-24C7-4ECE-A571-D2D8FBE226A7}" srcId="{9B5E36BE-63BD-4D86-A06F-3B077141F55B}" destId="{26403733-092F-41D9-B3F5-785B50C38C53}" srcOrd="1" destOrd="0" parTransId="{FC833EC8-539E-4C03-9A46-585998F136CE}" sibTransId="{E200FFAB-43CA-4DDB-BD74-8F05F8CD5EB7}"/>
    <dgm:cxn modelId="{56537B68-B062-4689-A3C2-A9C3DC562651}" type="presOf" srcId="{E200FFAB-43CA-4DDB-BD74-8F05F8CD5EB7}" destId="{4D0149F0-4580-4D97-BF95-081BA73A4376}" srcOrd="0" destOrd="0" presId="urn:microsoft.com/office/officeart/2005/8/layout/cycle5"/>
    <dgm:cxn modelId="{35DEFC7B-97D1-49E8-B3AF-ED8B347DD400}" type="presOf" srcId="{6AB0E042-50B0-4961-9074-6695D15F8D0B}" destId="{0F6F342D-FDF7-4BE6-949F-82A95D80383B}" srcOrd="0" destOrd="0" presId="urn:microsoft.com/office/officeart/2005/8/layout/cycle5"/>
    <dgm:cxn modelId="{8EACD973-751E-44E0-83B5-A923BC58E8A2}" type="presOf" srcId="{B53EBAD2-0701-41B7-8B79-E3FC73F9ED9C}" destId="{9C01738F-B380-4A99-9D4D-2FB34ACBD948}" srcOrd="0" destOrd="0" presId="urn:microsoft.com/office/officeart/2005/8/layout/cycle5"/>
    <dgm:cxn modelId="{15FE8A11-48C1-4D28-B7F7-3A3A7DD37A84}" srcId="{9B5E36BE-63BD-4D86-A06F-3B077141F55B}" destId="{1AF1B40C-64BB-4DC9-8E87-3449458F160C}" srcOrd="2" destOrd="0" parTransId="{CE9A877D-CB87-4560-807A-02147011031E}" sibTransId="{A59C022A-B99D-4501-A0CF-732D01602EF7}"/>
    <dgm:cxn modelId="{4B38E039-89EA-4797-AFF0-E3CA5C47E8EB}" type="presOf" srcId="{8DE56BFF-0E66-4412-9728-3E342E383C72}" destId="{D806EFB3-F791-45C1-A712-A317B1E3D8D6}" srcOrd="0" destOrd="0" presId="urn:microsoft.com/office/officeart/2005/8/layout/cycle5"/>
    <dgm:cxn modelId="{AEDF0A44-3516-4C2A-B115-39CD6315747A}" srcId="{9B5E36BE-63BD-4D86-A06F-3B077141F55B}" destId="{3479AE0D-366B-4089-B410-8795B63B93A6}" srcOrd="4" destOrd="0" parTransId="{61656590-4691-4EF7-B245-C9DFA2FEAF35}" sibTransId="{16B14310-0C67-4C73-9E21-CA43C884EEDA}"/>
    <dgm:cxn modelId="{D0BF9E4A-DF70-4DAB-BB4E-804D6009A589}" type="presParOf" srcId="{E2E60031-F3D5-49DE-9D74-5038DF811D7F}" destId="{5A2C92C1-809E-4521-AE48-D03A66F580A0}" srcOrd="0" destOrd="0" presId="urn:microsoft.com/office/officeart/2005/8/layout/cycle5"/>
    <dgm:cxn modelId="{3ABE7FE0-3FEA-48E9-BED2-65961FA0E561}" type="presParOf" srcId="{E2E60031-F3D5-49DE-9D74-5038DF811D7F}" destId="{0B549CF2-5DFB-46E3-AF0B-DB1F0E21EDB0}" srcOrd="1" destOrd="0" presId="urn:microsoft.com/office/officeart/2005/8/layout/cycle5"/>
    <dgm:cxn modelId="{098B951B-0D41-4FD9-89F0-7278CB6382FC}" type="presParOf" srcId="{E2E60031-F3D5-49DE-9D74-5038DF811D7F}" destId="{9C01738F-B380-4A99-9D4D-2FB34ACBD948}" srcOrd="2" destOrd="0" presId="urn:microsoft.com/office/officeart/2005/8/layout/cycle5"/>
    <dgm:cxn modelId="{B79C91C9-06C5-4B95-9999-440F541A9F96}" type="presParOf" srcId="{E2E60031-F3D5-49DE-9D74-5038DF811D7F}" destId="{AC4DCD2F-671B-4A1A-A3C5-602FE55C0394}" srcOrd="3" destOrd="0" presId="urn:microsoft.com/office/officeart/2005/8/layout/cycle5"/>
    <dgm:cxn modelId="{71079D50-EC50-42AC-900C-A1984EFB71E6}" type="presParOf" srcId="{E2E60031-F3D5-49DE-9D74-5038DF811D7F}" destId="{CC036541-F1FE-4E76-9A3F-3677956ED681}" srcOrd="4" destOrd="0" presId="urn:microsoft.com/office/officeart/2005/8/layout/cycle5"/>
    <dgm:cxn modelId="{10218765-7249-4902-A339-7E788FFFF5D8}" type="presParOf" srcId="{E2E60031-F3D5-49DE-9D74-5038DF811D7F}" destId="{4D0149F0-4580-4D97-BF95-081BA73A4376}" srcOrd="5" destOrd="0" presId="urn:microsoft.com/office/officeart/2005/8/layout/cycle5"/>
    <dgm:cxn modelId="{FF6463BE-517B-4859-AAC3-07854D2733B4}" type="presParOf" srcId="{E2E60031-F3D5-49DE-9D74-5038DF811D7F}" destId="{AAB12B58-CDE7-4885-9B59-6050C4B4884F}" srcOrd="6" destOrd="0" presId="urn:microsoft.com/office/officeart/2005/8/layout/cycle5"/>
    <dgm:cxn modelId="{2BBCA33D-D34B-44B0-8075-9440D28B701D}" type="presParOf" srcId="{E2E60031-F3D5-49DE-9D74-5038DF811D7F}" destId="{013DF2B2-37BA-4E35-AF08-DC8959E2A29E}" srcOrd="7" destOrd="0" presId="urn:microsoft.com/office/officeart/2005/8/layout/cycle5"/>
    <dgm:cxn modelId="{6DE4EDD4-BBEF-43AF-928E-8F23BF28DBB8}" type="presParOf" srcId="{E2E60031-F3D5-49DE-9D74-5038DF811D7F}" destId="{4803A335-66FF-4C7B-AF1D-49B6270A6F03}" srcOrd="8" destOrd="0" presId="urn:microsoft.com/office/officeart/2005/8/layout/cycle5"/>
    <dgm:cxn modelId="{CA0FECE6-FCAC-4DF2-80A6-8179A0110978}" type="presParOf" srcId="{E2E60031-F3D5-49DE-9D74-5038DF811D7F}" destId="{B7F1DC37-2128-4305-B3A6-250CD5020A2B}" srcOrd="9" destOrd="0" presId="urn:microsoft.com/office/officeart/2005/8/layout/cycle5"/>
    <dgm:cxn modelId="{BED6C797-39DB-4968-84B5-55E1D37EB3A3}" type="presParOf" srcId="{E2E60031-F3D5-49DE-9D74-5038DF811D7F}" destId="{8F7F0424-E4D3-40AA-8830-A2EF50586CAD}" srcOrd="10" destOrd="0" presId="urn:microsoft.com/office/officeart/2005/8/layout/cycle5"/>
    <dgm:cxn modelId="{15289308-E779-4AE9-A654-0F76131E6777}" type="presParOf" srcId="{E2E60031-F3D5-49DE-9D74-5038DF811D7F}" destId="{0F6F342D-FDF7-4BE6-949F-82A95D80383B}" srcOrd="11" destOrd="0" presId="urn:microsoft.com/office/officeart/2005/8/layout/cycle5"/>
    <dgm:cxn modelId="{2169C499-2E6E-4B79-A5FC-01FC5844BF3E}" type="presParOf" srcId="{E2E60031-F3D5-49DE-9D74-5038DF811D7F}" destId="{C7D8D3DC-996D-4468-89B9-EBB34DD6F04F}" srcOrd="12" destOrd="0" presId="urn:microsoft.com/office/officeart/2005/8/layout/cycle5"/>
    <dgm:cxn modelId="{573AF45E-C800-4BA5-9C16-C087C2DB5C1F}" type="presParOf" srcId="{E2E60031-F3D5-49DE-9D74-5038DF811D7F}" destId="{1145CDCB-335F-4E03-A106-4161B76FA43A}" srcOrd="13" destOrd="0" presId="urn:microsoft.com/office/officeart/2005/8/layout/cycle5"/>
    <dgm:cxn modelId="{42390528-ECB5-4779-992D-21075DE393F9}" type="presParOf" srcId="{E2E60031-F3D5-49DE-9D74-5038DF811D7F}" destId="{86AA7A5D-A521-4CDB-8E94-9F3BDCE83535}" srcOrd="14" destOrd="0" presId="urn:microsoft.com/office/officeart/2005/8/layout/cycle5"/>
    <dgm:cxn modelId="{D5A92C32-D839-4A02-B270-99BB6F5F9815}" type="presParOf" srcId="{E2E60031-F3D5-49DE-9D74-5038DF811D7F}" destId="{69B47B28-F170-4300-B7C2-EC3E0757112B}" srcOrd="15" destOrd="0" presId="urn:microsoft.com/office/officeart/2005/8/layout/cycle5"/>
    <dgm:cxn modelId="{26BD469D-C1FC-4546-A66E-3A635D70491D}" type="presParOf" srcId="{E2E60031-F3D5-49DE-9D74-5038DF811D7F}" destId="{5EFA9185-2356-43E9-B994-07514646D13B}" srcOrd="16" destOrd="0" presId="urn:microsoft.com/office/officeart/2005/8/layout/cycle5"/>
    <dgm:cxn modelId="{4CAE7A53-200F-43BB-952E-4CDB877D8A7F}" type="presParOf" srcId="{E2E60031-F3D5-49DE-9D74-5038DF811D7F}" destId="{D806EFB3-F791-45C1-A712-A317B1E3D8D6}" srcOrd="17" destOrd="0" presId="urn:microsoft.com/office/officeart/2005/8/layout/cycle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19DD0D-6CB9-43BA-9A6F-C03A64D9369F}">
      <dsp:nvSpPr>
        <dsp:cNvPr id="0" name=""/>
        <dsp:cNvSpPr/>
      </dsp:nvSpPr>
      <dsp:spPr>
        <a:xfrm>
          <a:off x="195199" y="178060"/>
          <a:ext cx="10206523" cy="1193943"/>
        </a:xfrm>
        <a:prstGeom prst="roundRect">
          <a:avLst>
            <a:gd name="adj" fmla="val 10000"/>
          </a:avLst>
        </a:prstGeom>
        <a:solidFill>
          <a:schemeClr val="accent6">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Super-Premium brand &gt; luxury “Nespresso experience” &gt; innovative concepts </a:t>
          </a:r>
          <a:endParaRPr lang="en-HK" sz="1600" kern="1200">
            <a:latin typeface="Calibri" panose="020F0502020204030204" pitchFamily="34" charset="0"/>
            <a:cs typeface="Calibri" panose="020F0502020204030204" pitchFamily="34" charset="0"/>
          </a:endParaRPr>
        </a:p>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Quality, Convenient, Stylish, Positive cup at a location you choose </a:t>
          </a:r>
        </a:p>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Line Extension: Alternative options from coffee with same luxury experience </a:t>
          </a:r>
          <a:endParaRPr lang="en-HK" sz="1600" kern="1200">
            <a:latin typeface="Calibri" panose="020F0502020204030204" pitchFamily="34" charset="0"/>
            <a:cs typeface="Calibri" panose="020F0502020204030204" pitchFamily="34" charset="0"/>
          </a:endParaRPr>
        </a:p>
      </dsp:txBody>
      <dsp:txXfrm>
        <a:off x="230168" y="213029"/>
        <a:ext cx="8483478" cy="1124005"/>
      </dsp:txXfrm>
    </dsp:sp>
    <dsp:sp modelId="{BD0BD988-4F58-468D-A1A8-63CD406568D5}">
      <dsp:nvSpPr>
        <dsp:cNvPr id="0" name=""/>
        <dsp:cNvSpPr/>
      </dsp:nvSpPr>
      <dsp:spPr>
        <a:xfrm>
          <a:off x="470387" y="1505204"/>
          <a:ext cx="10316504" cy="1869078"/>
        </a:xfrm>
        <a:prstGeom prst="roundRect">
          <a:avLst>
            <a:gd name="adj" fmla="val 10000"/>
          </a:avLst>
        </a:prstGeom>
        <a:solidFill>
          <a:schemeClr val="accent1">
            <a:lumMod val="5000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Niche single-served brewing herbal tea s</a:t>
          </a:r>
          <a:r>
            <a:rPr lang="en-US" sz="1600" u="sng" kern="1200">
              <a:latin typeface="Calibri" panose="020F0502020204030204" pitchFamily="34" charset="0"/>
              <a:cs typeface="Calibri" panose="020F0502020204030204" pitchFamily="34" charset="0"/>
            </a:rPr>
            <a:t>egment</a:t>
          </a:r>
        </a:p>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Middle to high income sophisticated women executives </a:t>
          </a:r>
          <a:r>
            <a:rPr lang="en-US" sz="1600" u="sng" kern="1200">
              <a:latin typeface="Calibri" panose="020F0502020204030204" pitchFamily="34" charset="0"/>
              <a:cs typeface="Calibri" panose="020F0502020204030204" pitchFamily="34" charset="0"/>
            </a:rPr>
            <a:t>target </a:t>
          </a:r>
        </a:p>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Core target non coffee drinkers but/and in search of luxury </a:t>
          </a:r>
          <a:r>
            <a:rPr lang="en-HK" sz="1600" b="0" i="0" kern="1200">
              <a:latin typeface="Calibri" panose="020F0502020204030204" pitchFamily="34" charset="0"/>
              <a:cs typeface="Calibri" panose="020F0502020204030204" pitchFamily="34" charset="0"/>
            </a:rPr>
            <a:t>indulgence</a:t>
          </a:r>
          <a:endParaRPr lang="en-US" sz="1600" kern="1200">
            <a:latin typeface="Calibri" panose="020F0502020204030204" pitchFamily="34" charset="0"/>
            <a:cs typeface="Calibri" panose="020F0502020204030204" pitchFamily="34" charset="0"/>
          </a:endParaRPr>
        </a:p>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Upscale, stylish and premium image </a:t>
          </a:r>
          <a:r>
            <a:rPr lang="en-US" sz="1600" u="sng" kern="1200">
              <a:latin typeface="Calibri" panose="020F0502020204030204" pitchFamily="34" charset="0"/>
              <a:cs typeface="Calibri" panose="020F0502020204030204" pitchFamily="34" charset="0"/>
            </a:rPr>
            <a:t>position</a:t>
          </a:r>
          <a:r>
            <a:rPr lang="en-US" sz="1600" kern="1200">
              <a:latin typeface="Calibri" panose="020F0502020204030204" pitchFamily="34" charset="0"/>
              <a:cs typeface="Calibri" panose="020F0502020204030204" pitchFamily="34" charset="0"/>
            </a:rPr>
            <a:t> </a:t>
          </a:r>
        </a:p>
        <a:p>
          <a:pPr marL="0" lvl="0" indent="0" algn="l" defTabSz="711200">
            <a:lnSpc>
              <a:spcPct val="90000"/>
            </a:lnSpc>
            <a:spcBef>
              <a:spcPct val="0"/>
            </a:spcBef>
            <a:spcAft>
              <a:spcPct val="35000"/>
            </a:spcAft>
            <a:buNone/>
          </a:pPr>
          <a:r>
            <a:rPr lang="en-US" sz="1600" kern="1200">
              <a:latin typeface="Calibri" panose="020F0502020204030204" pitchFamily="34" charset="0"/>
              <a:cs typeface="Calibri" panose="020F0502020204030204" pitchFamily="34" charset="0"/>
            </a:rPr>
            <a:t>- Star endorsement through interesting storytelling</a:t>
          </a:r>
          <a:endParaRPr lang="en-HK" sz="1600" kern="1200">
            <a:latin typeface="Calibri" panose="020F0502020204030204" pitchFamily="34" charset="0"/>
            <a:cs typeface="Calibri" panose="020F0502020204030204" pitchFamily="34" charset="0"/>
          </a:endParaRPr>
        </a:p>
      </dsp:txBody>
      <dsp:txXfrm>
        <a:off x="525130" y="1559947"/>
        <a:ext cx="8232458" cy="1759592"/>
      </dsp:txXfrm>
    </dsp:sp>
    <dsp:sp modelId="{92E5C9DC-1779-4D9C-BC5C-DAC30AE09CAC}">
      <dsp:nvSpPr>
        <dsp:cNvPr id="0" name=""/>
        <dsp:cNvSpPr/>
      </dsp:nvSpPr>
      <dsp:spPr>
        <a:xfrm>
          <a:off x="1051222" y="3568161"/>
          <a:ext cx="9885645" cy="1375273"/>
        </a:xfrm>
        <a:prstGeom prst="roundRect">
          <a:avLst>
            <a:gd name="adj" fmla="val 10000"/>
          </a:avLst>
        </a:prstGeom>
        <a:solidFill>
          <a:srgbClr val="002060"/>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Calibri" panose="020F0502020204030204" pitchFamily="34" charset="0"/>
              <a:cs typeface="Calibri" panose="020F0502020204030204" pitchFamily="34" charset="0"/>
            </a:rPr>
            <a:t>- Quality; Innovative;</a:t>
          </a:r>
        </a:p>
        <a:p>
          <a:pPr marL="0" lvl="0" indent="0" algn="ctr" defTabSz="889000">
            <a:lnSpc>
              <a:spcPct val="90000"/>
            </a:lnSpc>
            <a:spcBef>
              <a:spcPct val="0"/>
            </a:spcBef>
            <a:spcAft>
              <a:spcPct val="35000"/>
            </a:spcAft>
            <a:buNone/>
          </a:pPr>
          <a:r>
            <a:rPr lang="en-US" sz="2000" kern="1200">
              <a:latin typeface="Calibri" panose="020F0502020204030204" pitchFamily="34" charset="0"/>
              <a:cs typeface="Calibri" panose="020F0502020204030204" pitchFamily="34" charset="0"/>
            </a:rPr>
            <a:t>- Exclusiveness (distribution channels); and </a:t>
          </a:r>
        </a:p>
        <a:p>
          <a:pPr marL="0" lvl="0" indent="0" algn="ctr" defTabSz="889000">
            <a:lnSpc>
              <a:spcPct val="90000"/>
            </a:lnSpc>
            <a:spcBef>
              <a:spcPct val="0"/>
            </a:spcBef>
            <a:spcAft>
              <a:spcPct val="35000"/>
            </a:spcAft>
            <a:buNone/>
          </a:pPr>
          <a:r>
            <a:rPr lang="en-US" sz="2000" kern="1200">
              <a:latin typeface="Calibri" panose="020F0502020204030204" pitchFamily="34" charset="0"/>
              <a:cs typeface="Calibri" panose="020F0502020204030204" pitchFamily="34" charset="0"/>
            </a:rPr>
            <a:t>- Personal Touch (long term customer relationship) </a:t>
          </a:r>
          <a:endParaRPr lang="en-HK" sz="2000" kern="1200">
            <a:latin typeface="Calibri" panose="020F0502020204030204" pitchFamily="34" charset="0"/>
            <a:cs typeface="Calibri" panose="020F0502020204030204" pitchFamily="34" charset="0"/>
          </a:endParaRPr>
        </a:p>
      </dsp:txBody>
      <dsp:txXfrm>
        <a:off x="1091502" y="3608441"/>
        <a:ext cx="7912990" cy="1294713"/>
      </dsp:txXfrm>
    </dsp:sp>
    <dsp:sp modelId="{746662AD-7595-4386-9986-B2368B7D9CB6}">
      <dsp:nvSpPr>
        <dsp:cNvPr id="0" name=""/>
        <dsp:cNvSpPr/>
      </dsp:nvSpPr>
      <dsp:spPr>
        <a:xfrm>
          <a:off x="8460401" y="1124631"/>
          <a:ext cx="963969" cy="963969"/>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HK" sz="3600" kern="1200"/>
        </a:p>
      </dsp:txBody>
      <dsp:txXfrm>
        <a:off x="8677294" y="1124631"/>
        <a:ext cx="530183" cy="725387"/>
      </dsp:txXfrm>
    </dsp:sp>
    <dsp:sp modelId="{9EB342A7-A3E6-4BAE-B833-D80FBF35D5DD}">
      <dsp:nvSpPr>
        <dsp:cNvPr id="0" name=""/>
        <dsp:cNvSpPr/>
      </dsp:nvSpPr>
      <dsp:spPr>
        <a:xfrm>
          <a:off x="9284885" y="2844946"/>
          <a:ext cx="963969" cy="963969"/>
        </a:xfrm>
        <a:prstGeom prst="downArrow">
          <a:avLst>
            <a:gd name="adj1" fmla="val 55000"/>
            <a:gd name="adj2" fmla="val 45000"/>
          </a:avLst>
        </a:prstGeom>
        <a:solidFill>
          <a:schemeClr val="accent1">
            <a:alpha val="90000"/>
            <a:tint val="40000"/>
            <a:hueOff val="0"/>
            <a:satOff val="0"/>
            <a:lumOff val="0"/>
            <a:alphaOff val="0"/>
          </a:schemeClr>
        </a:solidFill>
        <a:ln w="19050" cap="rnd"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HK" sz="3600" kern="1200"/>
        </a:p>
      </dsp:txBody>
      <dsp:txXfrm>
        <a:off x="9501778" y="2844946"/>
        <a:ext cx="530183" cy="7253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CA1D4-267E-EA4F-9FD7-A598A8FF216F}">
      <dsp:nvSpPr>
        <dsp:cNvPr id="0" name=""/>
        <dsp:cNvSpPr/>
      </dsp:nvSpPr>
      <dsp:spPr>
        <a:xfrm>
          <a:off x="4064000" y="2355100"/>
          <a:ext cx="2875309" cy="499020"/>
        </a:xfrm>
        <a:custGeom>
          <a:avLst/>
          <a:gdLst/>
          <a:ahLst/>
          <a:cxnLst/>
          <a:rect l="0" t="0" r="0" b="0"/>
          <a:pathLst>
            <a:path>
              <a:moveTo>
                <a:pt x="0" y="0"/>
              </a:moveTo>
              <a:lnTo>
                <a:pt x="0" y="249510"/>
              </a:lnTo>
              <a:lnTo>
                <a:pt x="2875309" y="249510"/>
              </a:lnTo>
              <a:lnTo>
                <a:pt x="2875309" y="49902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D30BB65-3124-A14D-AFD6-F2E873E93748}">
      <dsp:nvSpPr>
        <dsp:cNvPr id="0" name=""/>
        <dsp:cNvSpPr/>
      </dsp:nvSpPr>
      <dsp:spPr>
        <a:xfrm>
          <a:off x="4018280" y="2355100"/>
          <a:ext cx="91440" cy="499020"/>
        </a:xfrm>
        <a:custGeom>
          <a:avLst/>
          <a:gdLst/>
          <a:ahLst/>
          <a:cxnLst/>
          <a:rect l="0" t="0" r="0" b="0"/>
          <a:pathLst>
            <a:path>
              <a:moveTo>
                <a:pt x="45720" y="0"/>
              </a:moveTo>
              <a:lnTo>
                <a:pt x="45720" y="49902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938FB0-070F-F942-B281-9A111406C664}">
      <dsp:nvSpPr>
        <dsp:cNvPr id="0" name=""/>
        <dsp:cNvSpPr/>
      </dsp:nvSpPr>
      <dsp:spPr>
        <a:xfrm>
          <a:off x="1188690" y="2355100"/>
          <a:ext cx="2875309" cy="499020"/>
        </a:xfrm>
        <a:custGeom>
          <a:avLst/>
          <a:gdLst/>
          <a:ahLst/>
          <a:cxnLst/>
          <a:rect l="0" t="0" r="0" b="0"/>
          <a:pathLst>
            <a:path>
              <a:moveTo>
                <a:pt x="2875309" y="0"/>
              </a:moveTo>
              <a:lnTo>
                <a:pt x="2875309" y="249510"/>
              </a:lnTo>
              <a:lnTo>
                <a:pt x="0" y="249510"/>
              </a:lnTo>
              <a:lnTo>
                <a:pt x="0" y="499020"/>
              </a:lnTo>
            </a:path>
          </a:pathLst>
        </a:custGeom>
        <a:noFill/>
        <a:ln w="19050" cap="rnd"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F516BB6-218A-7243-9582-F745E5BED04F}">
      <dsp:nvSpPr>
        <dsp:cNvPr id="0" name=""/>
        <dsp:cNvSpPr/>
      </dsp:nvSpPr>
      <dsp:spPr>
        <a:xfrm>
          <a:off x="2875855" y="1376401"/>
          <a:ext cx="2376289" cy="978698"/>
        </a:xfrm>
        <a:prstGeom prst="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latin typeface="Calibri" panose="020F0502020204030204" pitchFamily="34" charset="0"/>
              <a:cs typeface="Calibri" panose="020F0502020204030204" pitchFamily="34" charset="0"/>
            </a:rPr>
            <a:t>Sales </a:t>
          </a:r>
        </a:p>
      </dsp:txBody>
      <dsp:txXfrm>
        <a:off x="2875855" y="1376401"/>
        <a:ext cx="2376289" cy="978698"/>
      </dsp:txXfrm>
    </dsp:sp>
    <dsp:sp modelId="{DCBFC5BB-7655-1448-98D3-CA66F94D5943}">
      <dsp:nvSpPr>
        <dsp:cNvPr id="0" name=""/>
        <dsp:cNvSpPr/>
      </dsp:nvSpPr>
      <dsp:spPr>
        <a:xfrm>
          <a:off x="545" y="2854120"/>
          <a:ext cx="2376289" cy="1188144"/>
        </a:xfrm>
        <a:prstGeom prst="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latin typeface="Calibri" panose="020F0502020204030204" pitchFamily="34" charset="0"/>
              <a:cs typeface="Calibri" panose="020F0502020204030204" pitchFamily="34" charset="0"/>
            </a:rPr>
            <a:t>Internet (60%)</a:t>
          </a:r>
        </a:p>
      </dsp:txBody>
      <dsp:txXfrm>
        <a:off x="545" y="2854120"/>
        <a:ext cx="2376289" cy="1188144"/>
      </dsp:txXfrm>
    </dsp:sp>
    <dsp:sp modelId="{0C523A7A-ECB5-3E43-B7B9-A22BDC57F18E}">
      <dsp:nvSpPr>
        <dsp:cNvPr id="0" name=""/>
        <dsp:cNvSpPr/>
      </dsp:nvSpPr>
      <dsp:spPr>
        <a:xfrm>
          <a:off x="2875855" y="2854120"/>
          <a:ext cx="2376289" cy="1188144"/>
        </a:xfrm>
        <a:prstGeom prst="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latin typeface="Calibri" panose="020F0502020204030204" pitchFamily="34" charset="0"/>
              <a:cs typeface="Calibri" panose="020F0502020204030204" pitchFamily="34" charset="0"/>
            </a:rPr>
            <a:t>Retail Stores (23%)</a:t>
          </a:r>
        </a:p>
      </dsp:txBody>
      <dsp:txXfrm>
        <a:off x="2875855" y="2854120"/>
        <a:ext cx="2376289" cy="1188144"/>
      </dsp:txXfrm>
    </dsp:sp>
    <dsp:sp modelId="{A2771659-D05D-234C-B147-0BF7FE33BFBE}">
      <dsp:nvSpPr>
        <dsp:cNvPr id="0" name=""/>
        <dsp:cNvSpPr/>
      </dsp:nvSpPr>
      <dsp:spPr>
        <a:xfrm>
          <a:off x="5751165" y="2854120"/>
          <a:ext cx="2376289" cy="1188144"/>
        </a:xfrm>
        <a:prstGeom prst="rect">
          <a:avLst/>
        </a:prstGeom>
        <a:gradFill rotWithShape="0">
          <a:gsLst>
            <a:gs pos="0">
              <a:schemeClr val="dk2">
                <a:hueOff val="0"/>
                <a:satOff val="0"/>
                <a:lumOff val="0"/>
                <a:alphaOff val="0"/>
                <a:tint val="98000"/>
                <a:lumMod val="114000"/>
              </a:schemeClr>
            </a:gs>
            <a:gs pos="100000">
              <a:schemeClr val="dk2">
                <a:hueOff val="0"/>
                <a:satOff val="0"/>
                <a:lumOff val="0"/>
                <a:alphaOff val="0"/>
                <a:shade val="90000"/>
                <a:lumMod val="84000"/>
              </a:schemeClr>
            </a:gs>
          </a:gsLst>
          <a:lin ang="5400000" scaled="0"/>
        </a:gradFill>
        <a:ln>
          <a:noFill/>
        </a:ln>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dsp:spPr>
      <dsp:style>
        <a:lnRef idx="0">
          <a:scrgbClr r="0" g="0" b="0"/>
        </a:lnRef>
        <a:fillRef idx="3">
          <a:scrgbClr r="0" g="0" b="0"/>
        </a:fillRef>
        <a:effectRef idx="3">
          <a:scrgbClr r="0" g="0" b="0"/>
        </a:effectRef>
        <a:fontRef idx="minor">
          <a:schemeClr val="lt1"/>
        </a:fontRef>
      </dsp:style>
      <dsp:txBody>
        <a:bodyPr spcFirstLastPara="0" vert="horz" wrap="square" lIns="17145" tIns="17145" rIns="17145" bIns="17145" numCol="1" spcCol="1270" anchor="ctr" anchorCtr="0">
          <a:noAutofit/>
        </a:bodyPr>
        <a:lstStyle/>
        <a:p>
          <a:pPr marL="0" lvl="0" indent="0" algn="ctr" defTabSz="1200150">
            <a:lnSpc>
              <a:spcPct val="90000"/>
            </a:lnSpc>
            <a:spcBef>
              <a:spcPct val="0"/>
            </a:spcBef>
            <a:spcAft>
              <a:spcPct val="35000"/>
            </a:spcAft>
            <a:buNone/>
          </a:pPr>
          <a:r>
            <a:rPr lang="en-US" sz="2700" kern="1200">
              <a:latin typeface="Calibri" panose="020F0502020204030204" pitchFamily="34" charset="0"/>
              <a:cs typeface="Calibri" panose="020F0502020204030204" pitchFamily="34" charset="0"/>
            </a:rPr>
            <a:t>Customer Relationship Center (17%)</a:t>
          </a:r>
        </a:p>
      </dsp:txBody>
      <dsp:txXfrm>
        <a:off x="5751165" y="2854120"/>
        <a:ext cx="2376289" cy="11881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2C92C1-809E-4521-AE48-D03A66F580A0}">
      <dsp:nvSpPr>
        <dsp:cNvPr id="0" name=""/>
        <dsp:cNvSpPr/>
      </dsp:nvSpPr>
      <dsp:spPr>
        <a:xfrm>
          <a:off x="4077377" y="2163"/>
          <a:ext cx="2270367" cy="76731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Engage customers via physical store, online website or mobile app, social media.</a:t>
          </a:r>
          <a:r>
            <a:rPr lang="en-HK" sz="1200" kern="1200">
              <a:solidFill>
                <a:schemeClr val="bg1"/>
              </a:solidFill>
            </a:rPr>
            <a:t> </a:t>
          </a:r>
        </a:p>
      </dsp:txBody>
      <dsp:txXfrm>
        <a:off x="4114834" y="39620"/>
        <a:ext cx="2195453" cy="692397"/>
      </dsp:txXfrm>
    </dsp:sp>
    <dsp:sp modelId="{9C01738F-B380-4A99-9D4D-2FB34ACBD948}">
      <dsp:nvSpPr>
        <dsp:cNvPr id="0" name=""/>
        <dsp:cNvSpPr/>
      </dsp:nvSpPr>
      <dsp:spPr>
        <a:xfrm>
          <a:off x="3714238" y="703117"/>
          <a:ext cx="3615849" cy="3615849"/>
        </a:xfrm>
        <a:custGeom>
          <a:avLst/>
          <a:gdLst/>
          <a:ahLst/>
          <a:cxnLst/>
          <a:rect l="0" t="0" r="0" b="0"/>
          <a:pathLst>
            <a:path>
              <a:moveTo>
                <a:pt x="2415192" y="105039"/>
              </a:moveTo>
              <a:arcTo wR="1807924" hR="1807924" stAng="17377609" swAng="736408"/>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C4DCD2F-671B-4A1A-A3C5-602FE55C0394}">
      <dsp:nvSpPr>
        <dsp:cNvPr id="0" name=""/>
        <dsp:cNvSpPr/>
      </dsp:nvSpPr>
      <dsp:spPr>
        <a:xfrm>
          <a:off x="6261771" y="1047578"/>
          <a:ext cx="2233701" cy="76731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Provides an seamless and integrated shopping experience </a:t>
          </a:r>
          <a:endParaRPr lang="en-HK" sz="1200" kern="1200">
            <a:solidFill>
              <a:schemeClr val="bg1"/>
            </a:solidFill>
          </a:endParaRPr>
        </a:p>
      </dsp:txBody>
      <dsp:txXfrm>
        <a:off x="6299228" y="1085035"/>
        <a:ext cx="2158787" cy="692397"/>
      </dsp:txXfrm>
    </dsp:sp>
    <dsp:sp modelId="{4D0149F0-4580-4D97-BF95-081BA73A4376}">
      <dsp:nvSpPr>
        <dsp:cNvPr id="0" name=""/>
        <dsp:cNvSpPr/>
      </dsp:nvSpPr>
      <dsp:spPr>
        <a:xfrm>
          <a:off x="3924974" y="481457"/>
          <a:ext cx="3615849" cy="3615849"/>
        </a:xfrm>
        <a:custGeom>
          <a:avLst/>
          <a:gdLst/>
          <a:ahLst/>
          <a:cxnLst/>
          <a:rect l="0" t="0" r="0" b="0"/>
          <a:pathLst>
            <a:path>
              <a:moveTo>
                <a:pt x="3588484" y="1494556"/>
              </a:moveTo>
              <a:arcTo wR="1807924" hR="1807924" stAng="21001110" swAng="956114"/>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AAB12B58-CDE7-4885-9B59-6050C4B4884F}">
      <dsp:nvSpPr>
        <dsp:cNvPr id="0" name=""/>
        <dsp:cNvSpPr/>
      </dsp:nvSpPr>
      <dsp:spPr>
        <a:xfrm>
          <a:off x="6333708" y="2640166"/>
          <a:ext cx="2126809" cy="76731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Redefine the customer experience that justify the cost of the </a:t>
          </a:r>
          <a:r>
            <a:rPr lang="en-HK" sz="1200" kern="1200">
              <a:solidFill>
                <a:schemeClr val="bg1"/>
              </a:solidFill>
            </a:rPr>
            <a:t>product</a:t>
          </a:r>
        </a:p>
      </dsp:txBody>
      <dsp:txXfrm>
        <a:off x="6371165" y="2677623"/>
        <a:ext cx="2051895" cy="692397"/>
      </dsp:txXfrm>
    </dsp:sp>
    <dsp:sp modelId="{4803A335-66FF-4C7B-AF1D-49B6270A6F03}">
      <dsp:nvSpPr>
        <dsp:cNvPr id="0" name=""/>
        <dsp:cNvSpPr/>
      </dsp:nvSpPr>
      <dsp:spPr>
        <a:xfrm>
          <a:off x="4151489" y="293552"/>
          <a:ext cx="3615849" cy="3615849"/>
        </a:xfrm>
        <a:custGeom>
          <a:avLst/>
          <a:gdLst/>
          <a:ahLst/>
          <a:cxnLst/>
          <a:rect l="0" t="0" r="0" b="0"/>
          <a:pathLst>
            <a:path>
              <a:moveTo>
                <a:pt x="2826639" y="3301515"/>
              </a:moveTo>
              <a:arcTo wR="1807924" hR="1807924" stAng="3342225" swAng="1788776"/>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B7F1DC37-2128-4305-B3A6-250CD5020A2B}">
      <dsp:nvSpPr>
        <dsp:cNvPr id="0" name=""/>
        <dsp:cNvSpPr/>
      </dsp:nvSpPr>
      <dsp:spPr>
        <a:xfrm>
          <a:off x="4622322" y="3618013"/>
          <a:ext cx="1180478" cy="76731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300" kern="1200">
              <a:solidFill>
                <a:schemeClr val="bg1"/>
              </a:solidFill>
            </a:rPr>
            <a:t>Trust-Earning from customers</a:t>
          </a:r>
          <a:r>
            <a:rPr lang="en-HK" sz="1300" kern="1200">
              <a:solidFill>
                <a:schemeClr val="bg1"/>
              </a:solidFill>
            </a:rPr>
            <a:t> </a:t>
          </a:r>
        </a:p>
      </dsp:txBody>
      <dsp:txXfrm>
        <a:off x="4659779" y="3655470"/>
        <a:ext cx="1105564" cy="692397"/>
      </dsp:txXfrm>
    </dsp:sp>
    <dsp:sp modelId="{0F6F342D-FDF7-4BE6-949F-82A95D80383B}">
      <dsp:nvSpPr>
        <dsp:cNvPr id="0" name=""/>
        <dsp:cNvSpPr/>
      </dsp:nvSpPr>
      <dsp:spPr>
        <a:xfrm>
          <a:off x="2701494" y="290285"/>
          <a:ext cx="3615849" cy="3615849"/>
        </a:xfrm>
        <a:custGeom>
          <a:avLst/>
          <a:gdLst/>
          <a:ahLst/>
          <a:cxnLst/>
          <a:rect l="0" t="0" r="0" b="0"/>
          <a:pathLst>
            <a:path>
              <a:moveTo>
                <a:pt x="1632863" y="3607353"/>
              </a:moveTo>
              <a:arcTo wR="1807924" hR="1807924" stAng="5733400" swAng="1723027"/>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C7D8D3DC-996D-4468-89B9-EBB34DD6F04F}">
      <dsp:nvSpPr>
        <dsp:cNvPr id="0" name=""/>
        <dsp:cNvSpPr/>
      </dsp:nvSpPr>
      <dsp:spPr>
        <a:xfrm>
          <a:off x="2004291" y="2644256"/>
          <a:ext cx="2139818" cy="76731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bg1"/>
              </a:solidFill>
            </a:rPr>
            <a:t>A powerful purchase </a:t>
          </a:r>
          <a:r>
            <a:rPr lang="en-HK" sz="1200" kern="1200">
              <a:solidFill>
                <a:schemeClr val="bg1"/>
              </a:solidFill>
            </a:rPr>
            <a:t>influencer</a:t>
          </a:r>
        </a:p>
      </dsp:txBody>
      <dsp:txXfrm>
        <a:off x="2041748" y="2681713"/>
        <a:ext cx="2064904" cy="692397"/>
      </dsp:txXfrm>
    </dsp:sp>
    <dsp:sp modelId="{86AA7A5D-A521-4CDB-8E94-9F3BDCE83535}">
      <dsp:nvSpPr>
        <dsp:cNvPr id="0" name=""/>
        <dsp:cNvSpPr/>
      </dsp:nvSpPr>
      <dsp:spPr>
        <a:xfrm>
          <a:off x="2906713" y="393036"/>
          <a:ext cx="3615849" cy="3615849"/>
        </a:xfrm>
        <a:custGeom>
          <a:avLst/>
          <a:gdLst/>
          <a:ahLst/>
          <a:cxnLst/>
          <a:rect l="0" t="0" r="0" b="0"/>
          <a:pathLst>
            <a:path>
              <a:moveTo>
                <a:pt x="21284" y="2084527"/>
              </a:moveTo>
              <a:arcTo wR="1807924" hR="1807924" stAng="10271969" swAng="986034"/>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 modelId="{69B47B28-F170-4300-B7C2-EC3E0757112B}">
      <dsp:nvSpPr>
        <dsp:cNvPr id="0" name=""/>
        <dsp:cNvSpPr/>
      </dsp:nvSpPr>
      <dsp:spPr>
        <a:xfrm>
          <a:off x="1912520" y="1026147"/>
          <a:ext cx="2287213" cy="767311"/>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kern="1200">
              <a:solidFill>
                <a:schemeClr val="bg1"/>
              </a:solidFill>
            </a:rPr>
            <a:t>Optimize communication channel to target </a:t>
          </a:r>
          <a:r>
            <a:rPr lang="en-HK" sz="1100" kern="1200">
              <a:solidFill>
                <a:schemeClr val="bg1"/>
              </a:solidFill>
            </a:rPr>
            <a:t>market</a:t>
          </a:r>
        </a:p>
      </dsp:txBody>
      <dsp:txXfrm>
        <a:off x="1949977" y="1063604"/>
        <a:ext cx="2212299" cy="692397"/>
      </dsp:txXfrm>
    </dsp:sp>
    <dsp:sp modelId="{D806EFB3-F791-45C1-A712-A317B1E3D8D6}">
      <dsp:nvSpPr>
        <dsp:cNvPr id="0" name=""/>
        <dsp:cNvSpPr/>
      </dsp:nvSpPr>
      <dsp:spPr>
        <a:xfrm>
          <a:off x="3091229" y="700520"/>
          <a:ext cx="3615849" cy="3615849"/>
        </a:xfrm>
        <a:custGeom>
          <a:avLst/>
          <a:gdLst/>
          <a:ahLst/>
          <a:cxnLst/>
          <a:rect l="0" t="0" r="0" b="0"/>
          <a:pathLst>
            <a:path>
              <a:moveTo>
                <a:pt x="873163" y="260406"/>
              </a:moveTo>
              <a:arcTo wR="1807924" hR="1807924" stAng="14331983" swAng="687946"/>
            </a:path>
          </a:pathLst>
        </a:custGeom>
        <a:noFill/>
        <a:ln w="9525" cap="rnd" cmpd="sng" algn="ctr">
          <a:solidFill>
            <a:schemeClr val="accent1">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xmlns="" id="{96850ED3-264F-4D76-A2AA-1B4E80025A5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日期版面配置區 2">
            <a:extLst>
              <a:ext uri="{FF2B5EF4-FFF2-40B4-BE49-F238E27FC236}">
                <a16:creationId xmlns:a16="http://schemas.microsoft.com/office/drawing/2014/main" xmlns="" id="{DEC26840-5275-4F51-A863-BFD0DF0467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83A36E5-77EF-4FAD-82B0-4F29904030A6}" type="datetimeFigureOut">
              <a:rPr lang="en-US" smtClean="0"/>
              <a:pPr/>
              <a:t>11/25/2018</a:t>
            </a:fld>
            <a:endParaRPr lang="en-US"/>
          </a:p>
        </p:txBody>
      </p:sp>
      <p:sp>
        <p:nvSpPr>
          <p:cNvPr id="4" name="頁尾版面配置區 3">
            <a:extLst>
              <a:ext uri="{FF2B5EF4-FFF2-40B4-BE49-F238E27FC236}">
                <a16:creationId xmlns:a16="http://schemas.microsoft.com/office/drawing/2014/main" xmlns="" id="{99BEF7B7-9F0D-46DE-A9D6-E53FA5B51E6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投影片編號版面配置區 4">
            <a:extLst>
              <a:ext uri="{FF2B5EF4-FFF2-40B4-BE49-F238E27FC236}">
                <a16:creationId xmlns:a16="http://schemas.microsoft.com/office/drawing/2014/main" xmlns="" id="{71A81146-6485-4540-A058-B7E44FCF7FF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5386DE5-9E94-495B-BD29-ED8E8E733062}" type="slidenum">
              <a:rPr lang="en-US" smtClean="0"/>
              <a:pPr/>
              <a:t>‹#›</a:t>
            </a:fld>
            <a:endParaRPr lang="en-US"/>
          </a:p>
        </p:txBody>
      </p:sp>
    </p:spTree>
    <p:extLst>
      <p:ext uri="{BB962C8B-B14F-4D97-AF65-F5344CB8AC3E}">
        <p14:creationId xmlns:p14="http://schemas.microsoft.com/office/powerpoint/2010/main" xmlns="" val="39211130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HK"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127A7E-E374-47BD-97DF-D3BBDE119D28}" type="datetimeFigureOut">
              <a:rPr lang="zh-HK" altLang="en-US" smtClean="0"/>
              <a:pPr/>
              <a:t>25/11/2018</a:t>
            </a:fld>
            <a:endParaRPr lang="zh-HK"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HK"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zh-HK"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HK"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307AE8-544C-4CA7-B0B2-021767D11A89}" type="slidenum">
              <a:rPr lang="zh-HK" altLang="en-US" smtClean="0"/>
              <a:pPr/>
              <a:t>‹#›</a:t>
            </a:fld>
            <a:endParaRPr lang="zh-HK" altLang="en-US"/>
          </a:p>
        </p:txBody>
      </p:sp>
    </p:spTree>
    <p:extLst>
      <p:ext uri="{BB962C8B-B14F-4D97-AF65-F5344CB8AC3E}">
        <p14:creationId xmlns:p14="http://schemas.microsoft.com/office/powerpoint/2010/main" xmlns="" val="19383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google.com"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www.nestle.com/asset-library/documents/investors/nis-2014-boston/nespresso.pdf" TargetMode="External"/><Relationship Id="rId4" Type="http://schemas.openxmlformats.org/officeDocument/2006/relationships/hyperlink" Target="https://www.nespresso.com/hk/"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sz="1200" dirty="0" smtClean="0"/>
              <a:t>First </a:t>
            </a:r>
            <a:r>
              <a:rPr lang="en-US" sz="1200" dirty="0"/>
              <a:t>of all, I would like to provide a recap of our new product.</a:t>
            </a:r>
            <a:r>
              <a:rPr lang="en-US" dirty="0"/>
              <a:t> </a:t>
            </a:r>
            <a:endParaRPr lang="en-US" sz="1200" dirty="0">
              <a:cs typeface="Calibri"/>
            </a:endParaRPr>
          </a:p>
          <a:p>
            <a:r>
              <a:rPr lang="en-US" sz="1200" dirty="0"/>
              <a:t>Our Herbal tea capsule will be a line extension of </a:t>
            </a:r>
            <a:r>
              <a:rPr lang="en-US" sz="1200" dirty="0" err="1"/>
              <a:t>Nespresso</a:t>
            </a:r>
            <a:r>
              <a:rPr lang="en-US" sz="1200" dirty="0"/>
              <a:t>, providing alternative options other than coffee</a:t>
            </a:r>
            <a:r>
              <a:rPr lang="en-US" dirty="0"/>
              <a:t> capsules</a:t>
            </a:r>
            <a:r>
              <a:rPr lang="en-US" sz="1200" dirty="0"/>
              <a:t> </a:t>
            </a:r>
            <a:r>
              <a:rPr lang="en-US" dirty="0"/>
              <a:t>but </a:t>
            </a:r>
            <a:r>
              <a:rPr lang="en-US" sz="1200" dirty="0"/>
              <a:t>have the same luxury experience.</a:t>
            </a:r>
            <a:r>
              <a:rPr lang="en-US" dirty="0"/>
              <a:t> </a:t>
            </a:r>
            <a:endParaRPr lang="en-US" sz="1200" dirty="0">
              <a:cs typeface="Calibri"/>
            </a:endParaRPr>
          </a:p>
          <a:p>
            <a:r>
              <a:rPr lang="en-US" sz="1200" dirty="0"/>
              <a:t>As the company aims to establish </a:t>
            </a:r>
            <a:r>
              <a:rPr lang="en-US" sz="1200" dirty="0" err="1"/>
              <a:t>Nespresso</a:t>
            </a:r>
            <a:r>
              <a:rPr lang="en-US" sz="1200" dirty="0"/>
              <a:t> as a Super-Premium brand by creating the luxury “</a:t>
            </a:r>
            <a:r>
              <a:rPr lang="en-US" sz="1200" dirty="0" err="1"/>
              <a:t>Nespresso</a:t>
            </a:r>
            <a:r>
              <a:rPr lang="en-US" sz="1200" dirty="0"/>
              <a:t> experience”</a:t>
            </a:r>
            <a:r>
              <a:rPr lang="en-US" dirty="0"/>
              <a:t> </a:t>
            </a:r>
            <a:r>
              <a:rPr lang="en-US" sz="1200" dirty="0"/>
              <a:t> through its innovative concepts,</a:t>
            </a:r>
            <a:r>
              <a:rPr lang="en-US" dirty="0"/>
              <a:t> </a:t>
            </a:r>
            <a:endParaRPr lang="en-US" sz="1200" dirty="0">
              <a:cs typeface="Calibri"/>
            </a:endParaRPr>
          </a:p>
          <a:p>
            <a:r>
              <a:rPr lang="en-US" sz="1200" dirty="0"/>
              <a:t>to offer quality, convenient and stylish beverages at a location you choose.</a:t>
            </a:r>
            <a:r>
              <a:rPr lang="en-US" dirty="0"/>
              <a:t> </a:t>
            </a:r>
            <a:endParaRPr lang="en-US" sz="1200" dirty="0">
              <a:cs typeface="Calibri"/>
            </a:endParaRPr>
          </a:p>
          <a:p>
            <a:pPr lvl="0"/>
            <a:endParaRPr lang="en-US" altLang="zh-HK" sz="1200" dirty="0"/>
          </a:p>
          <a:p>
            <a:r>
              <a:rPr lang="en-US" sz="1200" dirty="0"/>
              <a:t>Being in the beverage market, our Focus is on the niche single-served brewing herbal tea segment</a:t>
            </a:r>
            <a:r>
              <a:rPr lang="en-US" dirty="0"/>
              <a:t> </a:t>
            </a:r>
            <a:endParaRPr lang="en-US" sz="1200" dirty="0">
              <a:cs typeface="Calibri"/>
            </a:endParaRPr>
          </a:p>
          <a:p>
            <a:pPr lvl="0"/>
            <a:r>
              <a:rPr lang="en-US" sz="1200" dirty="0"/>
              <a:t>With target on the middle to high income sophisticated women executives and core target on those who happens to be non coffee drinkers but also in search of luxury </a:t>
            </a:r>
            <a:r>
              <a:rPr lang="en-HK" sz="1200" b="0" i="0" dirty="0"/>
              <a:t>indulgence</a:t>
            </a:r>
            <a:endParaRPr lang="en-US" sz="1200" dirty="0"/>
          </a:p>
          <a:p>
            <a:r>
              <a:rPr lang="en-US" sz="1200" dirty="0"/>
              <a:t>We continue to position</a:t>
            </a:r>
            <a:r>
              <a:rPr lang="en-US" dirty="0"/>
              <a:t> our brand the </a:t>
            </a:r>
            <a:r>
              <a:rPr lang="en-US" sz="1200" dirty="0"/>
              <a:t>upscale and premium image through star endorsement </a:t>
            </a:r>
            <a:r>
              <a:rPr lang="en-US" dirty="0"/>
              <a:t>with</a:t>
            </a:r>
            <a:r>
              <a:rPr lang="en-US" sz="1200" dirty="0"/>
              <a:t> interesting storytelling to deliver the true product value</a:t>
            </a:r>
            <a:endParaRPr lang="en-HK" sz="1200" dirty="0"/>
          </a:p>
          <a:p>
            <a:endParaRPr lang="en-US" altLang="zh-HK" dirty="0"/>
          </a:p>
          <a:p>
            <a:r>
              <a:rPr lang="en-US" altLang="zh-HK" dirty="0"/>
              <a:t>Our competitive advantages are quality, innovative and exclusiveness especially on our distribution channels. For example, our capsules can only be purchased at our stores or ordered online through membership, and most importantly the unique personal touch as we strive to maintain a long term relationship with our customers who also are our members. </a:t>
            </a:r>
            <a:endParaRPr lang="en-US" altLang="zh-HK" dirty="0">
              <a:cs typeface="Calibri"/>
            </a:endParaRPr>
          </a:p>
          <a:p>
            <a:endParaRPr lang="zh-HK" altLang="en-US" dirty="0"/>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1</a:t>
            </a:fld>
            <a:endParaRPr lang="zh-HK" altLang="en-US"/>
          </a:p>
        </p:txBody>
      </p:sp>
    </p:spTree>
    <p:extLst>
      <p:ext uri="{BB962C8B-B14F-4D97-AF65-F5344CB8AC3E}">
        <p14:creationId xmlns:p14="http://schemas.microsoft.com/office/powerpoint/2010/main" xmlns="" val="1075705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HK" altLang="zh-HK"/>
              <a:t>As Connie mentioned, we strive to establish and maintain a close relationship with our customers and members. Therefore,  personal</a:t>
            </a:r>
            <a:r>
              <a:rPr lang="en-HK" altLang="zh-HK" sz="1200" kern="1200">
                <a:effectLst/>
                <a:latin typeface="+mn-lt"/>
                <a:ea typeface="+mn-ea"/>
                <a:cs typeface="+mn-cs"/>
              </a:rPr>
              <a:t> selling is vital for our new product as it </a:t>
            </a:r>
            <a:r>
              <a:rPr lang="en-HK" altLang="zh-HK"/>
              <a:t>allows us to bring our message across to our customers and establish the positive image for our product and brand as we want. </a:t>
            </a:r>
            <a:endParaRPr lang="zh-TW" altLang="en-US">
              <a:latin typeface="新細明體"/>
              <a:ea typeface="新細明體"/>
            </a:endParaRPr>
          </a:p>
          <a:p>
            <a:endParaRPr lang="en-HK" altLang="zh-HK"/>
          </a:p>
          <a:p>
            <a:r>
              <a:rPr lang="en-HK" altLang="zh-HK"/>
              <a:t>It also helps us to </a:t>
            </a:r>
            <a:r>
              <a:rPr lang="en-HK" altLang="zh-HK" sz="1200" kern="1200">
                <a:effectLst/>
                <a:latin typeface="+mn-lt"/>
                <a:ea typeface="+mn-ea"/>
                <a:cs typeface="+mn-cs"/>
              </a:rPr>
              <a:t>introduce our new product features to our targeted customers, especially tea is something you only know if they like it </a:t>
            </a:r>
            <a:r>
              <a:rPr lang="en-HK" altLang="zh-HK"/>
              <a:t>or not by</a:t>
            </a:r>
            <a:r>
              <a:rPr lang="en-HK" altLang="zh-HK" sz="1200" kern="1200">
                <a:effectLst/>
                <a:latin typeface="+mn-lt"/>
                <a:ea typeface="+mn-ea"/>
                <a:cs typeface="+mn-cs"/>
              </a:rPr>
              <a:t> letting them to taste it and experience it.</a:t>
            </a:r>
            <a:endParaRPr lang="zh-TW" altLang="zh-HK" sz="1200" kern="1200">
              <a:latin typeface="新細明體"/>
              <a:ea typeface="新細明體"/>
            </a:endParaRPr>
          </a:p>
          <a:p>
            <a:pPr marL="0" lvl="0" indent="0">
              <a:buFontTx/>
              <a:buNone/>
            </a:pPr>
            <a:endParaRPr lang="en-HK" altLang="zh-HK" sz="1200" kern="1200">
              <a:latin typeface="+mn-lt"/>
              <a:cs typeface="Calibri"/>
            </a:endParaRPr>
          </a:p>
          <a:p>
            <a:r>
              <a:rPr lang="zh-TW" altLang="en-US"/>
              <a:t>For this reason, we need to </a:t>
            </a:r>
            <a:r>
              <a:rPr lang="en-HK" altLang="zh-HK"/>
              <a:t>develop</a:t>
            </a:r>
            <a:r>
              <a:rPr lang="en-HK" altLang="zh-HK" sz="1200" kern="1200">
                <a:effectLst/>
                <a:latin typeface="+mn-lt"/>
                <a:ea typeface="+mn-ea"/>
                <a:cs typeface="+mn-cs"/>
              </a:rPr>
              <a:t> a team </a:t>
            </a:r>
            <a:r>
              <a:rPr lang="en-HK" altLang="zh-HK"/>
              <a:t>of expertise specialized on herbal tea, the same</a:t>
            </a:r>
            <a:r>
              <a:rPr lang="en-HK" altLang="zh-HK" sz="1200" kern="1200">
                <a:effectLst/>
                <a:latin typeface="+mn-lt"/>
                <a:ea typeface="+mn-ea"/>
                <a:cs typeface="+mn-cs"/>
              </a:rPr>
              <a:t> </a:t>
            </a:r>
            <a:r>
              <a:rPr lang="en-HK" altLang="zh-HK"/>
              <a:t>as our current coffee experts who also is our sales force. We want to </a:t>
            </a:r>
            <a:r>
              <a:rPr lang="en-HK" altLang="zh-HK" sz="1200" kern="1200">
                <a:effectLst/>
                <a:latin typeface="+mn-lt"/>
                <a:ea typeface="+mn-ea"/>
                <a:cs typeface="+mn-cs"/>
              </a:rPr>
              <a:t>make sure </a:t>
            </a:r>
            <a:r>
              <a:rPr lang="en-HK" altLang="zh-HK"/>
              <a:t>our customers </a:t>
            </a:r>
            <a:r>
              <a:rPr lang="en-HK" altLang="zh-HK" sz="1200" kern="1200">
                <a:effectLst/>
                <a:latin typeface="+mn-lt"/>
                <a:ea typeface="+mn-ea"/>
                <a:cs typeface="+mn-cs"/>
              </a:rPr>
              <a:t>know </a:t>
            </a:r>
            <a:r>
              <a:rPr lang="en-HK" altLang="zh-HK"/>
              <a:t>our product features</a:t>
            </a:r>
            <a:r>
              <a:rPr lang="en-HK" altLang="zh-HK" sz="1200" kern="1200">
                <a:effectLst/>
                <a:latin typeface="+mn-lt"/>
                <a:ea typeface="+mn-ea"/>
                <a:cs typeface="+mn-cs"/>
              </a:rPr>
              <a:t>, </a:t>
            </a:r>
            <a:r>
              <a:rPr lang="en-HK" altLang="zh-HK"/>
              <a:t>selections</a:t>
            </a:r>
            <a:r>
              <a:rPr lang="en-HK" altLang="zh-HK" sz="1200" kern="1200">
                <a:effectLst/>
                <a:latin typeface="+mn-lt"/>
                <a:ea typeface="+mn-ea"/>
                <a:cs typeface="+mn-cs"/>
              </a:rPr>
              <a:t> </a:t>
            </a:r>
            <a:r>
              <a:rPr lang="en-HK" altLang="zh-HK"/>
              <a:t>and benefits. So they can </a:t>
            </a:r>
            <a:r>
              <a:rPr lang="en-HK" altLang="zh-HK" sz="1200" kern="1200">
                <a:effectLst/>
                <a:latin typeface="+mn-lt"/>
                <a:ea typeface="+mn-ea"/>
                <a:cs typeface="+mn-cs"/>
              </a:rPr>
              <a:t>obtain the best quality and </a:t>
            </a:r>
            <a:r>
              <a:rPr lang="en-HK" altLang="zh-HK"/>
              <a:t>fit</a:t>
            </a:r>
            <a:r>
              <a:rPr lang="en-HK" altLang="zh-HK" sz="1200" kern="1200">
                <a:effectLst/>
                <a:latin typeface="+mn-lt"/>
                <a:ea typeface="+mn-ea"/>
                <a:cs typeface="+mn-cs"/>
              </a:rPr>
              <a:t> to their taste</a:t>
            </a:r>
            <a:r>
              <a:rPr lang="en-HK" altLang="zh-HK">
                <a:cs typeface="Calibri"/>
              </a:rPr>
              <a:t>.</a:t>
            </a:r>
            <a:r>
              <a:rPr lang="en-HK" altLang="zh-TW">
                <a:cs typeface="Calibri"/>
              </a:rPr>
              <a:t> </a:t>
            </a:r>
            <a:endParaRPr lang="zh-TW" altLang="zh-HK" sz="1200" kern="1200">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HK" altLang="zh-HK" sz="1200" kern="1200">
              <a:solidFill>
                <a:schemeClr val="tx1"/>
              </a:solidFill>
              <a:effectLst/>
              <a:latin typeface="+mn-lt"/>
              <a:ea typeface="+mn-ea"/>
              <a:cs typeface="+mn-cs"/>
            </a:endParaRPr>
          </a:p>
          <a:p>
            <a:pPr>
              <a:defRPr/>
            </a:pPr>
            <a:r>
              <a:rPr lang="en-HK" altLang="zh-HK"/>
              <a:t>On the other hand, direct selling is one of the best ways to test </a:t>
            </a:r>
            <a:r>
              <a:rPr lang="en-HK" altLang="zh-HK" sz="1200" kern="1200">
                <a:effectLst/>
                <a:latin typeface="+mn-lt"/>
                <a:ea typeface="+mn-ea"/>
                <a:cs typeface="+mn-cs"/>
              </a:rPr>
              <a:t>the water</a:t>
            </a:r>
            <a:r>
              <a:rPr lang="en-HK" altLang="zh-HK"/>
              <a:t> and collect</a:t>
            </a:r>
            <a:r>
              <a:rPr lang="en-HK" altLang="zh-HK" sz="1200" kern="1200">
                <a:effectLst/>
                <a:latin typeface="+mn-lt"/>
                <a:ea typeface="+mn-ea"/>
                <a:cs typeface="+mn-cs"/>
              </a:rPr>
              <a:t> marketing intelligence (</a:t>
            </a:r>
            <a:r>
              <a:rPr lang="en-HK" altLang="zh-HK"/>
              <a:t>as </a:t>
            </a:r>
            <a:r>
              <a:rPr lang="en-HK" altLang="zh-HK" sz="1200" kern="1200">
                <a:effectLst/>
                <a:latin typeface="+mn-lt"/>
                <a:ea typeface="+mn-ea"/>
                <a:cs typeface="+mn-cs"/>
              </a:rPr>
              <a:t>we want to know the reactions of the market concerning our new products, especially from our target </a:t>
            </a:r>
            <a:r>
              <a:rPr lang="en-HK" altLang="zh-HK"/>
              <a:t>customer and potential</a:t>
            </a:r>
            <a:r>
              <a:rPr lang="en-HK" altLang="zh-HK" sz="1200" kern="1200">
                <a:effectLst/>
                <a:latin typeface="+mn-lt"/>
                <a:ea typeface="+mn-ea"/>
                <a:cs typeface="+mn-cs"/>
              </a:rPr>
              <a:t> customers</a:t>
            </a:r>
            <a:r>
              <a:rPr lang="en-HK" altLang="zh-HK"/>
              <a:t>).</a:t>
            </a:r>
            <a:r>
              <a:rPr lang="en-HK" altLang="zh-HK" sz="1200" kern="1200">
                <a:effectLst/>
                <a:latin typeface="+mn-lt"/>
                <a:ea typeface="+mn-ea"/>
                <a:cs typeface="+mn-cs"/>
              </a:rPr>
              <a:t> </a:t>
            </a:r>
            <a:r>
              <a:rPr lang="en-HK" altLang="zh-HK"/>
              <a:t>This way we can</a:t>
            </a:r>
            <a:r>
              <a:rPr lang="en-HK" altLang="zh-HK" sz="1200" kern="1200">
                <a:effectLst/>
                <a:latin typeface="+mn-lt"/>
                <a:ea typeface="+mn-ea"/>
                <a:cs typeface="+mn-cs"/>
              </a:rPr>
              <a:t> </a:t>
            </a:r>
            <a:r>
              <a:rPr lang="en-HK" altLang="zh-HK"/>
              <a:t>better understand the market and any </a:t>
            </a:r>
            <a:r>
              <a:rPr lang="en-HK" altLang="zh-HK" sz="1200" kern="1200">
                <a:effectLst/>
                <a:latin typeface="+mn-lt"/>
                <a:ea typeface="+mn-ea"/>
                <a:cs typeface="+mn-cs"/>
              </a:rPr>
              <a:t>area of opportunity for future development</a:t>
            </a:r>
            <a:r>
              <a:rPr lang="en-HK" altLang="zh-TW">
                <a:cs typeface="Calibri"/>
              </a:rPr>
              <a:t>. </a:t>
            </a:r>
            <a:endParaRPr lang="zh-TW" altLang="zh-HK" sz="1200" kern="1200">
              <a:effectLst/>
              <a:latin typeface="+mn-lt"/>
              <a:ea typeface="+mn-ea"/>
              <a:cs typeface="+mn-cs"/>
            </a:endParaRPr>
          </a:p>
          <a:p>
            <a:pPr lvl="0"/>
            <a:endParaRPr lang="en-HK" altLang="zh-HK" sz="1200" kern="1200">
              <a:latin typeface="+mn-lt"/>
              <a:cs typeface="Calibri"/>
            </a:endParaRPr>
          </a:p>
          <a:p>
            <a:pPr lvl="0"/>
            <a:endParaRPr lang="en-HK" altLang="zh-TW" sz="1200" kern="1200">
              <a:solidFill>
                <a:schemeClr val="tx1"/>
              </a:solidFill>
              <a:latin typeface="+mn-lt"/>
              <a:cs typeface="Calibri"/>
            </a:endParaRPr>
          </a:p>
          <a:p>
            <a:pPr lvl="0"/>
            <a:endParaRPr lang="zh-HK" altLang="en-US" sz="1200" kern="1200">
              <a:latin typeface="新細明體"/>
              <a:ea typeface="新細明體"/>
              <a:cs typeface="Calibri"/>
            </a:endParaRPr>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2</a:t>
            </a:fld>
            <a:endParaRPr lang="zh-HK" altLang="en-US"/>
          </a:p>
        </p:txBody>
      </p:sp>
    </p:spTree>
    <p:extLst>
      <p:ext uri="{BB962C8B-B14F-4D97-AF65-F5344CB8AC3E}">
        <p14:creationId xmlns:p14="http://schemas.microsoft.com/office/powerpoint/2010/main" xmlns="" val="35646877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HK" altLang="zh-HK">
                <a:highlight>
                  <a:srgbClr val="FFFF00"/>
                </a:highlight>
                <a:cs typeface="Calibri"/>
              </a:rPr>
              <a:t>To do all this, we need to apply different sales management strategy. </a:t>
            </a:r>
            <a:endParaRPr lang="en-HK" altLang="zh-HK">
              <a:highlight>
                <a:srgbClr val="FFFF00"/>
              </a:highlight>
            </a:endParaRPr>
          </a:p>
          <a:p>
            <a:endParaRPr lang="en-HK" altLang="zh-HK">
              <a:highlight>
                <a:srgbClr val="FFFF00"/>
              </a:highlight>
            </a:endParaRPr>
          </a:p>
          <a:p>
            <a:r>
              <a:rPr lang="en-HK" altLang="zh-HK">
                <a:highlight>
                  <a:srgbClr val="FFFF00"/>
                </a:highlight>
              </a:rPr>
              <a:t>Being in the early stage </a:t>
            </a:r>
            <a:r>
              <a:rPr lang="en-HK" altLang="zh-HK" sz="1200" kern="1200">
                <a:effectLst/>
                <a:highlight>
                  <a:srgbClr val="FFFF00"/>
                </a:highlight>
                <a:latin typeface="+mn-lt"/>
                <a:ea typeface="+mn-ea"/>
                <a:cs typeface="+mn-cs"/>
              </a:rPr>
              <a:t>of </a:t>
            </a:r>
            <a:r>
              <a:rPr lang="en-HK" altLang="zh-HK">
                <a:highlight>
                  <a:srgbClr val="FFFF00"/>
                </a:highlight>
              </a:rPr>
              <a:t>our new product development</a:t>
            </a:r>
            <a:r>
              <a:rPr lang="en-HK" altLang="zh-HK" sz="1200" kern="1200">
                <a:effectLst/>
                <a:highlight>
                  <a:srgbClr val="FFFF00"/>
                </a:highlight>
                <a:latin typeface="+mn-lt"/>
                <a:ea typeface="+mn-ea"/>
                <a:cs typeface="+mn-cs"/>
              </a:rPr>
              <a:t>, </a:t>
            </a:r>
            <a:r>
              <a:rPr lang="en-HK" altLang="zh-HK">
                <a:highlight>
                  <a:srgbClr val="FFFF00"/>
                </a:highlight>
              </a:rPr>
              <a:t>our first priority is to create awareness </a:t>
            </a:r>
            <a:r>
              <a:rPr lang="en-HK" altLang="zh-HK">
                <a:highlight>
                  <a:srgbClr val="FFFF00"/>
                </a:highlight>
                <a:cs typeface="Calibri"/>
              </a:rPr>
              <a:t>in the consumer market. </a:t>
            </a:r>
          </a:p>
          <a:p>
            <a:pPr>
              <a:defRPr/>
            </a:pPr>
            <a:endParaRPr lang="en-HK" altLang="zh-HK"/>
          </a:p>
          <a:p>
            <a:pPr>
              <a:defRPr/>
            </a:pPr>
            <a:r>
              <a:rPr lang="en-HK" altLang="zh-HK"/>
              <a:t>Apart from Personal Selling, it is important and more effective to combine</a:t>
            </a:r>
            <a:r>
              <a:rPr lang="en-HK" altLang="zh-HK" sz="1200" kern="1200">
                <a:effectLst/>
                <a:latin typeface="+mn-lt"/>
                <a:ea typeface="+mn-ea"/>
                <a:cs typeface="+mn-cs"/>
              </a:rPr>
              <a:t> sales </a:t>
            </a:r>
            <a:r>
              <a:rPr lang="en-HK" altLang="zh-HK"/>
              <a:t>promotions</a:t>
            </a:r>
            <a:r>
              <a:rPr lang="en-HK" altLang="zh-HK" sz="1200" kern="1200">
                <a:effectLst/>
                <a:latin typeface="+mn-lt"/>
                <a:ea typeface="+mn-ea"/>
                <a:cs typeface="+mn-cs"/>
              </a:rPr>
              <a:t>, </a:t>
            </a:r>
            <a:r>
              <a:rPr lang="en-HK" altLang="zh-HK"/>
              <a:t>advertisements</a:t>
            </a:r>
            <a:r>
              <a:rPr lang="en-HK" altLang="zh-HK" sz="1200" kern="1200">
                <a:effectLst/>
                <a:latin typeface="+mn-lt"/>
                <a:ea typeface="+mn-ea"/>
                <a:cs typeface="+mn-cs"/>
              </a:rPr>
              <a:t>, </a:t>
            </a:r>
            <a:r>
              <a:rPr lang="en-HK" altLang="zh-HK"/>
              <a:t>and </a:t>
            </a:r>
            <a:r>
              <a:rPr lang="en-HK" altLang="zh-HK" sz="1200" kern="1200">
                <a:effectLst/>
                <a:latin typeface="+mn-lt"/>
                <a:ea typeface="+mn-ea"/>
                <a:cs typeface="+mn-cs"/>
              </a:rPr>
              <a:t>internet marketing.</a:t>
            </a:r>
            <a:r>
              <a:rPr lang="en-HK" altLang="zh-HK"/>
              <a:t> </a:t>
            </a:r>
            <a:endParaRPr lang="en-HK" altLang="zh-HK">
              <a:cs typeface="Calibri"/>
            </a:endParaRPr>
          </a:p>
          <a:p>
            <a:pPr>
              <a:defRPr/>
            </a:pPr>
            <a:r>
              <a:rPr lang="en-HK" altLang="zh-HK" sz="1200" kern="1200">
                <a:effectLst/>
                <a:latin typeface="+mn-lt"/>
                <a:ea typeface="+mn-ea"/>
                <a:cs typeface="+mn-cs"/>
              </a:rPr>
              <a:t>As our target customers are smart </a:t>
            </a:r>
            <a:r>
              <a:rPr lang="en-HK" altLang="zh-HK"/>
              <a:t>business women</a:t>
            </a:r>
            <a:r>
              <a:rPr lang="en-HK" altLang="zh-HK" sz="1200" kern="1200">
                <a:effectLst/>
                <a:latin typeface="+mn-lt"/>
                <a:ea typeface="+mn-ea"/>
                <a:cs typeface="+mn-cs"/>
              </a:rPr>
              <a:t>,</a:t>
            </a:r>
            <a:r>
              <a:rPr lang="en-HK" altLang="zh-HK"/>
              <a:t> our</a:t>
            </a:r>
            <a:r>
              <a:rPr lang="en-HK" altLang="zh-HK" sz="1200" kern="1200">
                <a:effectLst/>
                <a:latin typeface="+mn-lt"/>
                <a:ea typeface="+mn-ea"/>
                <a:cs typeface="+mn-cs"/>
              </a:rPr>
              <a:t> </a:t>
            </a:r>
            <a:r>
              <a:rPr lang="en-HK" altLang="zh-HK"/>
              <a:t>sales force have to be knowledgeable on the products with</a:t>
            </a:r>
            <a:r>
              <a:rPr lang="en-HK" altLang="zh-HK" sz="1200" kern="1200">
                <a:effectLst/>
                <a:latin typeface="+mn-lt"/>
                <a:ea typeface="+mn-ea"/>
                <a:cs typeface="+mn-cs"/>
              </a:rPr>
              <a:t> charming personality </a:t>
            </a:r>
            <a:r>
              <a:rPr lang="en-HK" altLang="zh-HK"/>
              <a:t>at the same time. They need to demonstrate self-confidence</a:t>
            </a:r>
            <a:r>
              <a:rPr lang="en-HK" altLang="zh-HK" sz="1200" kern="1200">
                <a:effectLst/>
                <a:latin typeface="+mn-lt"/>
                <a:ea typeface="+mn-ea"/>
                <a:cs typeface="+mn-cs"/>
              </a:rPr>
              <a:t> with the </a:t>
            </a:r>
            <a:r>
              <a:rPr lang="en-HK" altLang="zh-HK"/>
              <a:t>required </a:t>
            </a:r>
            <a:r>
              <a:rPr lang="en-HK" altLang="zh-HK" sz="1200" kern="1200">
                <a:effectLst/>
                <a:latin typeface="+mn-lt"/>
                <a:ea typeface="+mn-ea"/>
                <a:cs typeface="+mn-cs"/>
              </a:rPr>
              <a:t>knowledge</a:t>
            </a:r>
            <a:r>
              <a:rPr lang="en-HK" altLang="zh-HK"/>
              <a:t> and skills to be</a:t>
            </a:r>
            <a:r>
              <a:rPr lang="en-HK" altLang="zh-HK" sz="1200" kern="1200">
                <a:effectLst/>
                <a:latin typeface="+mn-lt"/>
                <a:ea typeface="+mn-ea"/>
                <a:cs typeface="+mn-cs"/>
              </a:rPr>
              <a:t> </a:t>
            </a:r>
            <a:r>
              <a:rPr lang="en-HK" altLang="zh-HK"/>
              <a:t>consistent with our </a:t>
            </a:r>
            <a:r>
              <a:rPr lang="en-HK" altLang="zh-HK" sz="1200" kern="1200">
                <a:effectLst/>
                <a:latin typeface="+mn-lt"/>
                <a:ea typeface="+mn-ea"/>
                <a:cs typeface="+mn-cs"/>
              </a:rPr>
              <a:t>brand image – smart and professional. We seek for people with passionate </a:t>
            </a:r>
            <a:r>
              <a:rPr lang="en-HK" altLang="zh-HK"/>
              <a:t>and creative characteristics that</a:t>
            </a:r>
            <a:r>
              <a:rPr lang="en-HK" altLang="zh-HK" sz="1200" kern="1200">
                <a:effectLst/>
                <a:latin typeface="+mn-lt"/>
                <a:ea typeface="+mn-ea"/>
                <a:cs typeface="+mn-cs"/>
              </a:rPr>
              <a:t> </a:t>
            </a:r>
            <a:r>
              <a:rPr lang="en-HK" altLang="zh-HK"/>
              <a:t>can maintain Nespresso’s</a:t>
            </a:r>
            <a:r>
              <a:rPr lang="en-HK" altLang="zh-HK" sz="1200" kern="1200">
                <a:effectLst/>
                <a:latin typeface="+mn-lt"/>
                <a:ea typeface="+mn-ea"/>
                <a:cs typeface="+mn-cs"/>
              </a:rPr>
              <a:t> </a:t>
            </a:r>
            <a:r>
              <a:rPr lang="en-HK" altLang="zh-HK"/>
              <a:t>excellence brand image</a:t>
            </a:r>
            <a:r>
              <a:rPr lang="en-HK" altLang="zh-HK" sz="1200" kern="1200">
                <a:effectLst/>
                <a:latin typeface="+mn-lt"/>
                <a:ea typeface="+mn-ea"/>
                <a:cs typeface="+mn-cs"/>
              </a:rPr>
              <a:t>.</a:t>
            </a:r>
            <a:endParaRPr lang="zh-TW" altLang="zh-HK" sz="1200" kern="1200">
              <a:latin typeface="新細明體"/>
              <a:ea typeface="新細明體"/>
            </a:endParaRPr>
          </a:p>
          <a:p>
            <a:pPr>
              <a:defRPr/>
            </a:pPr>
            <a:endParaRPr lang="en-HK" altLang="zh-HK"/>
          </a:p>
          <a:p>
            <a:pPr>
              <a:defRPr/>
            </a:pPr>
            <a:r>
              <a:rPr lang="en-HK"/>
              <a:t>We propose to set our sales target base on KPI such as sales volume, revenue and associate sale figure which machine buying, new join members and repeat sales because of new herbal tea capsule. To be more realistic, there will several stage based on actual performance.</a:t>
            </a:r>
            <a:endParaRPr lang="en-HK" altLang="zh-TW">
              <a:cs typeface="Calibri"/>
            </a:endParaRPr>
          </a:p>
          <a:p>
            <a:pPr>
              <a:defRPr/>
            </a:pPr>
            <a:endParaRPr lang="en-HK" altLang="zh-TW"/>
          </a:p>
          <a:p>
            <a:pPr>
              <a:defRPr/>
            </a:pPr>
            <a:r>
              <a:rPr lang="en-HK" altLang="zh-HK"/>
              <a:t>We will also set proper</a:t>
            </a:r>
            <a:r>
              <a:rPr lang="en-HK" altLang="zh-HK" sz="1200" kern="1200">
                <a:effectLst/>
                <a:latin typeface="+mn-lt"/>
                <a:ea typeface="+mn-ea"/>
                <a:cs typeface="+mn-cs"/>
              </a:rPr>
              <a:t> </a:t>
            </a:r>
            <a:r>
              <a:rPr lang="en-HK" altLang="zh-HK"/>
              <a:t>guidance </a:t>
            </a:r>
            <a:r>
              <a:rPr lang="en-HK" altLang="zh-HK" sz="1200" kern="1200">
                <a:effectLst/>
                <a:latin typeface="+mn-lt"/>
                <a:ea typeface="+mn-ea"/>
                <a:cs typeface="+mn-cs"/>
              </a:rPr>
              <a:t>to</a:t>
            </a:r>
            <a:r>
              <a:rPr lang="en-HK" altLang="zh-HK"/>
              <a:t> our sales force</a:t>
            </a:r>
            <a:r>
              <a:rPr lang="en-HK" altLang="zh-HK">
                <a:cs typeface="Calibri"/>
              </a:rPr>
              <a:t> on company value,</a:t>
            </a:r>
            <a:r>
              <a:rPr lang="en-HK" altLang="zh-TW">
                <a:cs typeface="Calibri"/>
              </a:rPr>
              <a:t> their job responsibility and expectations, what and how to do.</a:t>
            </a:r>
            <a:endParaRPr lang="zh-TW" altLang="zh-HK" sz="1200" kern="1200">
              <a:effectLst/>
              <a:latin typeface="+mn-lt"/>
              <a:ea typeface="+mn-ea"/>
              <a:cs typeface="+mn-cs"/>
            </a:endParaRPr>
          </a:p>
          <a:p>
            <a:pPr lvl="0"/>
            <a:endParaRPr lang="en-GB" altLang="zh-HK" sz="1200" kern="1200">
              <a:solidFill>
                <a:schemeClr val="tx1"/>
              </a:solidFill>
              <a:effectLst/>
              <a:latin typeface="+mn-lt"/>
              <a:ea typeface="+mn-ea"/>
              <a:cs typeface="+mn-cs"/>
            </a:endParaRPr>
          </a:p>
          <a:p>
            <a:pPr lvl="0"/>
            <a:endParaRPr lang="en-GB" altLang="zh-TW" sz="1200" kern="1200">
              <a:solidFill>
                <a:schemeClr val="tx1"/>
              </a:solidFill>
              <a:latin typeface="+mn-lt"/>
              <a:cs typeface="Calibri"/>
            </a:endParaRPr>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E4E1046-8091-4B99-8DE5-18F46F1659DC}" type="slidenum">
              <a:rPr kumimoji="0" lang="en-H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H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2989771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GB"/>
              <a:t>For determining sales force size, specific sales objective will be set for difference stages. </a:t>
            </a:r>
            <a:endParaRPr lang="zh-TW" altLang="en-US">
              <a:latin typeface="新細明體"/>
              <a:ea typeface="新細明體"/>
            </a:endParaRPr>
          </a:p>
          <a:p>
            <a:r>
              <a:rPr lang="en-GB"/>
              <a:t>Such as gain awareness, m</a:t>
            </a:r>
            <a:r>
              <a:rPr lang="en-HK"/>
              <a:t>ore sales force can be easier to reach target customer and have their attention in early stage.</a:t>
            </a:r>
            <a:endParaRPr lang="zh-TW">
              <a:latin typeface="新細明體"/>
              <a:ea typeface="新細明體"/>
            </a:endParaRPr>
          </a:p>
          <a:p>
            <a:endParaRPr lang="en-GB" altLang="zh-TW">
              <a:latin typeface="Calibri"/>
              <a:ea typeface="新細明體"/>
              <a:cs typeface="Calibri"/>
            </a:endParaRPr>
          </a:p>
          <a:p>
            <a:r>
              <a:rPr lang="en-GB"/>
              <a:t>We focus on promotion which more sales force will be needed for pop up store and booths.</a:t>
            </a:r>
          </a:p>
          <a:p>
            <a:endParaRPr lang="en-GB"/>
          </a:p>
          <a:p>
            <a:r>
              <a:rPr lang="en-GB"/>
              <a:t>In beginning lower profit generated, as more expenses spend in sales force and promotion event. In future, repeat order will generate profit.</a:t>
            </a:r>
          </a:p>
          <a:p>
            <a:endParaRPr lang="en-GB">
              <a:cs typeface="Calibri"/>
            </a:endParaRPr>
          </a:p>
          <a:p>
            <a:r>
              <a:rPr lang="en-HK"/>
              <a:t>As the result, we suggest to assign 10% of headcount based on current HK boutiques head counts. </a:t>
            </a:r>
            <a:endParaRPr lang="en-HK">
              <a:cs typeface="Calibri"/>
            </a:endParaRPr>
          </a:p>
          <a:p>
            <a:endParaRPr lang="en-HK">
              <a:cs typeface="Calibri"/>
            </a:endParaRPr>
          </a:p>
          <a:p>
            <a:endParaRPr lang="en-GB">
              <a:cs typeface="Calibri"/>
            </a:endParaRPr>
          </a:p>
          <a:p>
            <a:endParaRPr lang="en-HK">
              <a:cs typeface="Calibri"/>
            </a:endParaRPr>
          </a:p>
          <a:p>
            <a:pPr lvl="0"/>
            <a:r>
              <a:rPr lang="en-GB" altLang="zh-HK" sz="1200" kern="1200">
                <a:effectLst/>
                <a:latin typeface="+mn-lt"/>
                <a:ea typeface="+mn-ea"/>
                <a:cs typeface="+mn-cs"/>
              </a:rPr>
              <a:t>(Original)</a:t>
            </a:r>
            <a:endParaRPr lang="zh-TW" altLang="zh-HK" sz="1200" kern="1200">
              <a:effectLst/>
              <a:latin typeface="+mn-lt"/>
              <a:ea typeface="+mn-ea"/>
              <a:cs typeface="+mn-cs"/>
            </a:endParaRPr>
          </a:p>
          <a:p>
            <a:pPr lvl="0"/>
            <a:r>
              <a:rPr lang="en-GB" altLang="zh-HK" sz="1200" b="1" kern="1200">
                <a:effectLst/>
                <a:latin typeface="+mn-lt"/>
                <a:ea typeface="+mn-ea"/>
                <a:cs typeface="+mn-cs"/>
              </a:rPr>
              <a:t>B) Determining sales force size</a:t>
            </a:r>
            <a:endParaRPr lang="zh-TW" altLang="zh-HK" sz="1200" b="1" kern="1200">
              <a:effectLst/>
              <a:latin typeface="+mn-lt"/>
              <a:ea typeface="+mn-ea"/>
              <a:cs typeface="+mn-cs"/>
            </a:endParaRPr>
          </a:p>
          <a:p>
            <a:pPr lvl="0"/>
            <a:r>
              <a:rPr lang="en-HK" altLang="zh-HK" sz="1200" b="1" kern="1200">
                <a:effectLst/>
                <a:latin typeface="+mn-lt"/>
                <a:ea typeface="+mn-ea"/>
                <a:cs typeface="+mn-cs"/>
              </a:rPr>
              <a:t>Specific sales objectives set</a:t>
            </a:r>
            <a:endParaRPr lang="zh-TW" altLang="zh-HK" sz="1200" b="1" kern="1200">
              <a:effectLst/>
              <a:latin typeface="+mn-lt"/>
              <a:ea typeface="+mn-ea"/>
              <a:cs typeface="+mn-cs"/>
            </a:endParaRPr>
          </a:p>
          <a:p>
            <a:r>
              <a:rPr lang="en-HK" altLang="zh-HK" sz="1200" kern="1200">
                <a:effectLst/>
                <a:latin typeface="+mn-lt"/>
                <a:ea typeface="+mn-ea"/>
                <a:cs typeface="+mn-cs"/>
              </a:rPr>
              <a:t>Main sales objectives are gain customers’ awareness in stage 1 and sale volume in stage 2 and revenue in stage 3. More sales force can be easier to reach to target customer and letting them be more interested in our herbal tea. When the market realise our new herbal tea capsule, sales force focus on promotion to gain the sale volume.</a:t>
            </a:r>
            <a:endParaRPr lang="zh-TW" altLang="zh-HK" sz="1200" kern="1200">
              <a:effectLst/>
              <a:latin typeface="+mn-lt"/>
              <a:ea typeface="+mn-ea"/>
              <a:cs typeface="+mn-cs"/>
            </a:endParaRPr>
          </a:p>
          <a:p>
            <a:pPr lvl="0"/>
            <a:endParaRPr lang="en-HK" altLang="zh-HK" sz="1200" b="1" kern="1200">
              <a:solidFill>
                <a:schemeClr val="tx1"/>
              </a:solidFill>
              <a:effectLst/>
              <a:latin typeface="+mn-lt"/>
              <a:ea typeface="+mn-ea"/>
              <a:cs typeface="+mn-cs"/>
            </a:endParaRPr>
          </a:p>
          <a:p>
            <a:pPr lvl="0"/>
            <a:r>
              <a:rPr lang="en-HK" altLang="zh-HK" sz="1200" b="1" kern="1200">
                <a:effectLst/>
                <a:latin typeface="+mn-lt"/>
                <a:ea typeface="+mn-ea"/>
                <a:cs typeface="+mn-cs"/>
              </a:rPr>
              <a:t>Nature of IMC strategy</a:t>
            </a:r>
            <a:endParaRPr lang="zh-TW" altLang="zh-HK" sz="1200" b="1" kern="1200">
              <a:effectLst/>
              <a:latin typeface="+mn-lt"/>
              <a:ea typeface="+mn-ea"/>
              <a:cs typeface="+mn-cs"/>
            </a:endParaRPr>
          </a:p>
          <a:p>
            <a:r>
              <a:rPr lang="en-HK" altLang="zh-HK" sz="1200" kern="1200">
                <a:effectLst/>
                <a:latin typeface="+mn-lt"/>
                <a:ea typeface="+mn-ea"/>
                <a:cs typeface="+mn-cs"/>
              </a:rPr>
              <a:t>Focus on promotion, more sales force will be needed for pop up store and booths. Assuming 1 teams per 1 unit.</a:t>
            </a:r>
            <a:endParaRPr lang="zh-TW" altLang="zh-HK" sz="1200" kern="1200">
              <a:effectLst/>
              <a:latin typeface="+mn-lt"/>
              <a:ea typeface="+mn-ea"/>
              <a:cs typeface="+mn-cs"/>
            </a:endParaRPr>
          </a:p>
          <a:p>
            <a:pPr lvl="0"/>
            <a:endParaRPr lang="en-HK" altLang="zh-HK" sz="1200" b="1" kern="1200">
              <a:solidFill>
                <a:schemeClr val="tx1"/>
              </a:solidFill>
              <a:effectLst/>
              <a:latin typeface="+mn-lt"/>
              <a:ea typeface="+mn-ea"/>
              <a:cs typeface="+mn-cs"/>
            </a:endParaRPr>
          </a:p>
          <a:p>
            <a:pPr lvl="0"/>
            <a:r>
              <a:rPr lang="en-HK" altLang="zh-HK" sz="1200" b="1" kern="1200">
                <a:effectLst/>
                <a:latin typeface="+mn-lt"/>
                <a:ea typeface="+mn-ea"/>
                <a:cs typeface="+mn-cs"/>
              </a:rPr>
              <a:t>Influences sales and profit generation</a:t>
            </a:r>
            <a:endParaRPr lang="zh-TW" altLang="zh-HK" sz="1200" b="1" kern="1200">
              <a:effectLst/>
              <a:latin typeface="+mn-lt"/>
              <a:ea typeface="+mn-ea"/>
              <a:cs typeface="+mn-cs"/>
            </a:endParaRPr>
          </a:p>
          <a:p>
            <a:r>
              <a:rPr lang="en-HK" altLang="zh-HK" sz="1200" kern="1200">
                <a:effectLst/>
                <a:latin typeface="+mn-lt"/>
                <a:ea typeface="+mn-ea"/>
                <a:cs typeface="+mn-cs"/>
              </a:rPr>
              <a:t>New launch of brand-new line for Nespresso, more expense in sales force and promotion will be invested and lower profit margin in beginning. Future profit margin will be increased after repeat order generated.</a:t>
            </a:r>
            <a:r>
              <a:rPr lang="en-HK" altLang="zh-HK"/>
              <a:t> </a:t>
            </a:r>
            <a:endParaRPr lang="zh-TW" altLang="zh-HK" sz="1200" kern="1200">
              <a:solidFill>
                <a:schemeClr val="tx1"/>
              </a:solidFill>
              <a:effectLst/>
              <a:latin typeface="+mn-lt"/>
              <a:ea typeface="+mn-ea"/>
              <a:cs typeface="+mn-cs"/>
            </a:endParaRPr>
          </a:p>
          <a:p>
            <a:pPr lvl="0"/>
            <a:r>
              <a:rPr lang="en-HK" altLang="zh-HK" sz="1200" kern="1200">
                <a:effectLst/>
                <a:latin typeface="+mn-lt"/>
                <a:ea typeface="+mn-ea"/>
                <a:cs typeface="+mn-cs"/>
              </a:rPr>
              <a:t>As the result, 10% of headcount add based on current HK boutiques head counts. Ratio base on Nespresso 2010 statics (3000 specialist vs 100,00 customer).</a:t>
            </a:r>
            <a:endParaRPr lang="zh-TW" altLang="zh-HK" sz="1200" kern="1200">
              <a:effectLst/>
              <a:latin typeface="+mn-lt"/>
              <a:ea typeface="+mn-ea"/>
              <a:cs typeface="+mn-cs"/>
            </a:endParaRPr>
          </a:p>
          <a:p>
            <a:endParaRPr lang="en-GB">
              <a:cs typeface="Calibri"/>
            </a:endParaRPr>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E4E1046-8091-4B99-8DE5-18F46F1659DC}" type="slidenum">
              <a:rPr kumimoji="0" lang="en-H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H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27690015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HK"/>
              <a:t>How to recruit the right representatives of Nespresso as first impressions to the customers? </a:t>
            </a:r>
            <a:endParaRPr lang="zh-TW" altLang="en-US">
              <a:latin typeface="新細明體"/>
              <a:ea typeface="新細明體"/>
            </a:endParaRPr>
          </a:p>
          <a:p>
            <a:r>
              <a:rPr lang="en-HK"/>
              <a:t>Passions and knowledge are core hiring criteria. </a:t>
            </a:r>
            <a:endParaRPr lang="zh-TW" altLang="en-US">
              <a:latin typeface="新細明體"/>
              <a:ea typeface="新細明體"/>
            </a:endParaRPr>
          </a:p>
          <a:p>
            <a:r>
              <a:rPr lang="en-HK"/>
              <a:t>Beside they should understand customers’ needs to give the consultations friendly that help to get more marketing intelligence.</a:t>
            </a:r>
            <a:endParaRPr lang="zh-TW">
              <a:latin typeface="新細明體"/>
              <a:ea typeface="新細明體"/>
            </a:endParaRPr>
          </a:p>
          <a:p>
            <a:endParaRPr lang="en-HK"/>
          </a:p>
          <a:p>
            <a:r>
              <a:rPr lang="en-HK"/>
              <a:t>Training will be offered continuously focus on new herbal capsule and target customer. </a:t>
            </a:r>
            <a:endParaRPr lang="en-GB"/>
          </a:p>
          <a:p>
            <a:r>
              <a:rPr lang="en-HK"/>
              <a:t>To ensure every staffs let our customers feel exclusive and increase staffs</a:t>
            </a:r>
            <a:r>
              <a:rPr lang="en-HK">
                <a:cs typeface="Calibri"/>
              </a:rPr>
              <a:t>' </a:t>
            </a:r>
            <a:r>
              <a:rPr lang="en-HK"/>
              <a:t>morale</a:t>
            </a:r>
            <a:r>
              <a:rPr lang="en-HK">
                <a:cs typeface="Calibri"/>
              </a:rPr>
              <a:t>.</a:t>
            </a:r>
          </a:p>
          <a:p>
            <a:endParaRPr lang="en-HK"/>
          </a:p>
          <a:p>
            <a:r>
              <a:rPr lang="en-HK"/>
              <a:t>5% of existing coffee expertise and 5% outsourced for temporary staff assign in promotion period for new herbal tea capsule line. This approach can balance cost and service quality.</a:t>
            </a:r>
            <a:endParaRPr lang="en-GB"/>
          </a:p>
          <a:p>
            <a:endParaRPr lang="en-GB">
              <a:cs typeface="Calibri"/>
            </a:endParaRPr>
          </a:p>
          <a:p>
            <a:endParaRPr lang="en-HK">
              <a:cs typeface="Calibri"/>
            </a:endParaRPr>
          </a:p>
          <a:p>
            <a:r>
              <a:rPr lang="en-GB"/>
              <a:t>(Original)</a:t>
            </a:r>
          </a:p>
          <a:p>
            <a:pPr lvl="0"/>
            <a:r>
              <a:rPr lang="en-GB" altLang="zh-HK" sz="1200" b="1" kern="1200">
                <a:effectLst/>
                <a:latin typeface="+mn-lt"/>
                <a:ea typeface="+mn-ea"/>
                <a:cs typeface="+mn-cs"/>
              </a:rPr>
              <a:t>C) Recruiting, selecting and training</a:t>
            </a:r>
            <a:endParaRPr lang="zh-TW" altLang="zh-HK" sz="1200" b="1" kern="1200">
              <a:latin typeface="新細明體"/>
              <a:ea typeface="新細明體"/>
            </a:endParaRPr>
          </a:p>
          <a:p>
            <a:pPr lvl="0"/>
            <a:r>
              <a:rPr lang="en-HK" altLang="zh-HK" sz="1200" kern="1200">
                <a:effectLst/>
                <a:latin typeface="+mn-lt"/>
                <a:ea typeface="+mn-ea"/>
                <a:cs typeface="+mn-cs"/>
              </a:rPr>
              <a:t>Right Type</a:t>
            </a:r>
            <a:endParaRPr lang="zh-TW" altLang="zh-HK" sz="1200" kern="1200">
              <a:effectLst/>
              <a:latin typeface="+mn-lt"/>
              <a:ea typeface="+mn-ea"/>
              <a:cs typeface="+mn-cs"/>
            </a:endParaRPr>
          </a:p>
          <a:p>
            <a:r>
              <a:rPr lang="en-HK" altLang="zh-HK" sz="1200" kern="1200">
                <a:effectLst/>
                <a:latin typeface="+mn-lt"/>
                <a:ea typeface="+mn-ea"/>
                <a:cs typeface="+mn-cs"/>
              </a:rPr>
              <a:t>As being representative of Nespresso, tea specialists for personal selling and promotion are the first impressions of Nespresso of the customers. Passions and wide knowledge on tea and Nespresso machine are hiring criteria. Beside they should be a good listener and friendly that understand customer need and give the consultation and let people want to get close to with honest character. Loving interaction with customer is distinction that help to get more marketing information.</a:t>
            </a:r>
            <a:endParaRPr lang="en-HK" altLang="zh-HK" sz="1200" kern="1200">
              <a:latin typeface="+mn-lt"/>
              <a:cs typeface="Calibri"/>
            </a:endParaRPr>
          </a:p>
          <a:p>
            <a:endParaRPr lang="zh-TW" altLang="zh-HK" sz="1200" kern="1200">
              <a:solidFill>
                <a:schemeClr val="tx1"/>
              </a:solidFill>
              <a:effectLst/>
              <a:latin typeface="+mn-lt"/>
              <a:ea typeface="+mn-ea"/>
              <a:cs typeface="+mn-cs"/>
            </a:endParaRPr>
          </a:p>
          <a:p>
            <a:pPr lvl="0"/>
            <a:r>
              <a:rPr lang="en-HK" altLang="zh-HK" sz="1200" kern="1200">
                <a:effectLst/>
                <a:latin typeface="+mn-lt"/>
                <a:ea typeface="+mn-ea"/>
                <a:cs typeface="+mn-cs"/>
              </a:rPr>
              <a:t>Continuous activity – training (external, internal)</a:t>
            </a:r>
            <a:endParaRPr lang="zh-TW" altLang="zh-HK" sz="1200" kern="1200">
              <a:effectLst/>
              <a:latin typeface="+mn-lt"/>
              <a:ea typeface="+mn-ea"/>
              <a:cs typeface="+mn-cs"/>
            </a:endParaRPr>
          </a:p>
          <a:p>
            <a:r>
              <a:rPr lang="en-HK" altLang="zh-HK" sz="1200" kern="1200">
                <a:effectLst/>
                <a:latin typeface="+mn-lt"/>
                <a:ea typeface="+mn-ea"/>
                <a:cs typeface="+mn-cs"/>
              </a:rPr>
              <a:t>External: Product knowledge training (may outsource training by herbal tea experts)</a:t>
            </a:r>
            <a:r>
              <a:rPr lang="en-HK" altLang="zh-HK"/>
              <a:t> </a:t>
            </a:r>
            <a:endParaRPr lang="zh-TW" altLang="zh-HK" sz="1200" kern="1200">
              <a:solidFill>
                <a:schemeClr val="tx1"/>
              </a:solidFill>
              <a:effectLst/>
              <a:latin typeface="+mn-lt"/>
              <a:ea typeface="+mn-ea"/>
              <a:cs typeface="+mn-cs"/>
            </a:endParaRPr>
          </a:p>
          <a:p>
            <a:r>
              <a:rPr lang="en-HK" altLang="zh-HK" sz="1200" kern="1200">
                <a:effectLst/>
                <a:latin typeface="+mn-lt"/>
                <a:ea typeface="+mn-ea"/>
                <a:cs typeface="+mn-cs"/>
              </a:rPr>
              <a:t>Internal: Sales and customer service technique training specific for new herbal tea capsule especially for middle-high income women professionals (such as posture, manner, body language, observation skill, selling skill as consultant). </a:t>
            </a:r>
            <a:r>
              <a:rPr lang="en-HK" altLang="zh-HK" sz="1200" kern="1200">
                <a:latin typeface="+mn-lt"/>
                <a:cs typeface="Calibri"/>
              </a:rPr>
              <a:t/>
            </a:r>
            <a:br>
              <a:rPr lang="en-HK" altLang="zh-HK" sz="1200" kern="1200">
                <a:latin typeface="+mn-lt"/>
                <a:cs typeface="Calibri"/>
              </a:rPr>
            </a:br>
            <a:r>
              <a:rPr lang="en-HK" altLang="zh-HK" sz="1200" kern="1200">
                <a:effectLst/>
                <a:latin typeface="+mn-lt"/>
                <a:ea typeface="+mn-ea"/>
                <a:cs typeface="+mn-cs"/>
              </a:rPr>
              <a:t>Benefit of training: to ensure every staff service quality can let customers feel exclusive for our new herbal tea capsule. Staffs feel valuable and being respect by studying new knowledge and attain the training thus increase morale.</a:t>
            </a:r>
            <a:r>
              <a:rPr lang="en-HK" altLang="zh-HK"/>
              <a:t> </a:t>
            </a:r>
            <a:endParaRPr lang="en-HK" altLang="zh-HK" sz="1200" kern="1200">
              <a:latin typeface="+mn-lt"/>
              <a:cs typeface="Calibri"/>
            </a:endParaRPr>
          </a:p>
          <a:p>
            <a:endParaRPr lang="zh-TW" altLang="zh-HK" sz="1200" kern="1200">
              <a:solidFill>
                <a:schemeClr val="tx1"/>
              </a:solidFill>
              <a:effectLst/>
              <a:latin typeface="+mn-lt"/>
              <a:ea typeface="+mn-ea"/>
              <a:cs typeface="+mn-cs"/>
            </a:endParaRPr>
          </a:p>
          <a:p>
            <a:pPr lvl="0"/>
            <a:r>
              <a:rPr lang="en-HK" altLang="zh-HK" sz="1200" kern="1200">
                <a:effectLst/>
                <a:latin typeface="+mn-lt"/>
                <a:ea typeface="+mn-ea"/>
                <a:cs typeface="+mn-cs"/>
              </a:rPr>
              <a:t>In-house or outsourced</a:t>
            </a:r>
            <a:r>
              <a:rPr lang="en-HK" altLang="zh-HK" sz="1200" kern="1200">
                <a:latin typeface="+mn-lt"/>
                <a:cs typeface="Calibri"/>
              </a:rPr>
              <a:t/>
            </a:r>
            <a:br>
              <a:rPr lang="en-HK" altLang="zh-HK" sz="1200" kern="1200">
                <a:latin typeface="+mn-lt"/>
                <a:cs typeface="Calibri"/>
              </a:rPr>
            </a:br>
            <a:r>
              <a:rPr lang="en-HK" altLang="zh-HK" sz="1200" kern="1200">
                <a:effectLst/>
                <a:latin typeface="+mn-lt"/>
                <a:ea typeface="+mn-ea"/>
                <a:cs typeface="+mn-cs"/>
              </a:rPr>
              <a:t>Existing Sales team and an addition head counts on promotion table</a:t>
            </a:r>
            <a:endParaRPr lang="zh-TW" altLang="zh-HK" sz="1200" kern="1200">
              <a:effectLst/>
              <a:latin typeface="+mn-lt"/>
              <a:ea typeface="+mn-ea"/>
              <a:cs typeface="+mn-cs"/>
            </a:endParaRPr>
          </a:p>
          <a:p>
            <a:r>
              <a:rPr lang="en-HK" altLang="zh-HK" sz="1200" kern="1200">
                <a:effectLst/>
                <a:latin typeface="+mn-lt"/>
                <a:ea typeface="+mn-ea"/>
                <a:cs typeface="+mn-cs"/>
              </a:rPr>
              <a:t>As mentioned before, 10% of HK boutiques’ headcount will assign for new herbal tea capsule promotion, there will be 5% of existing coffee expertise and 5% outsourced for temporary staff in promotion period. This approach can balance cost and service quality. Of course, both existing coffee expertise and outsourced temporary staff must attain the training for our new herbal tea capsule idea, knowledge and customer service skill to guarantee our target customers have superior experience to consist with Nespresso brand image.</a:t>
            </a:r>
            <a:endParaRPr lang="zh-TW" altLang="zh-HK" sz="1200" kern="1200">
              <a:effectLst/>
              <a:latin typeface="+mn-lt"/>
              <a:ea typeface="+mn-ea"/>
              <a:cs typeface="+mn-cs"/>
            </a:endParaRPr>
          </a:p>
          <a:p>
            <a:pPr lvl="0"/>
            <a:endParaRPr lang="en-GB" altLang="zh-HK" sz="1200" kern="1200">
              <a:solidFill>
                <a:schemeClr val="tx1"/>
              </a:solidFill>
              <a:effectLst/>
              <a:latin typeface="+mn-lt"/>
              <a:ea typeface="+mn-ea"/>
              <a:cs typeface="+mn-cs"/>
            </a:endParaRPr>
          </a:p>
          <a:p>
            <a:pPr lvl="0"/>
            <a:r>
              <a:rPr lang="en-GB" altLang="zh-HK" sz="1200" b="1" kern="1200">
                <a:effectLst/>
                <a:latin typeface="+mn-lt"/>
                <a:ea typeface="+mn-ea"/>
                <a:cs typeface="+mn-cs"/>
              </a:rPr>
              <a:t>D) Controlling and evaluation </a:t>
            </a:r>
            <a:r>
              <a:rPr lang="en-HK" altLang="zh-HK" sz="1200" b="1" kern="1200">
                <a:effectLst/>
                <a:latin typeface="+mn-lt"/>
                <a:ea typeface="+mn-ea"/>
                <a:cs typeface="+mn-cs"/>
              </a:rPr>
              <a:t> </a:t>
            </a:r>
            <a:endParaRPr lang="zh-TW" altLang="zh-HK" sz="1200" b="1" kern="1200">
              <a:effectLst/>
              <a:latin typeface="+mn-lt"/>
              <a:ea typeface="+mn-ea"/>
              <a:cs typeface="+mn-cs"/>
            </a:endParaRPr>
          </a:p>
          <a:p>
            <a:pPr lvl="0"/>
            <a:r>
              <a:rPr lang="en-HK" altLang="zh-HK" sz="1200" kern="1200">
                <a:effectLst/>
                <a:latin typeface="+mn-lt"/>
                <a:ea typeface="+mn-ea"/>
                <a:cs typeface="+mn-cs"/>
              </a:rPr>
              <a:t>Requires information – managed and use effectively</a:t>
            </a:r>
            <a:r>
              <a:rPr lang="en-HK" altLang="zh-HK" sz="1200" kern="1200">
                <a:latin typeface="+mn-lt"/>
                <a:cs typeface="Calibri"/>
              </a:rPr>
              <a:t/>
            </a:r>
            <a:br>
              <a:rPr lang="en-HK" altLang="zh-HK" sz="1200" kern="1200">
                <a:latin typeface="+mn-lt"/>
                <a:cs typeface="Calibri"/>
              </a:rPr>
            </a:br>
            <a:r>
              <a:rPr lang="en-HK" altLang="zh-HK" sz="1200" kern="1200">
                <a:effectLst/>
                <a:latin typeface="+mn-lt"/>
                <a:ea typeface="+mn-ea"/>
                <a:cs typeface="+mn-cs"/>
              </a:rPr>
              <a:t>Record and report all major questions and enquiries from customers</a:t>
            </a:r>
            <a:endParaRPr lang="zh-TW" altLang="zh-HK" sz="1200" kern="1200">
              <a:effectLst/>
              <a:latin typeface="+mn-lt"/>
              <a:ea typeface="+mn-ea"/>
              <a:cs typeface="+mn-cs"/>
            </a:endParaRPr>
          </a:p>
          <a:p>
            <a:r>
              <a:rPr lang="en-HK" altLang="zh-HK" sz="1200" kern="1200">
                <a:effectLst/>
                <a:latin typeface="+mn-lt"/>
                <a:ea typeface="+mn-ea"/>
                <a:cs typeface="+mn-cs"/>
              </a:rPr>
              <a:t>Record top selling product</a:t>
            </a:r>
            <a:endParaRPr lang="zh-TW" altLang="zh-HK" sz="1200" kern="1200">
              <a:effectLst/>
              <a:latin typeface="+mn-lt"/>
              <a:ea typeface="+mn-ea"/>
              <a:cs typeface="+mn-cs"/>
            </a:endParaRPr>
          </a:p>
          <a:p>
            <a:r>
              <a:rPr lang="en-HK" altLang="zh-HK" sz="1200" kern="1200">
                <a:effectLst/>
                <a:latin typeface="+mn-lt"/>
                <a:ea typeface="+mn-ea"/>
                <a:cs typeface="+mn-cs"/>
              </a:rPr>
              <a:t>Record comments and feedback from customers</a:t>
            </a:r>
            <a:endParaRPr lang="zh-TW" altLang="zh-HK" sz="1200" kern="1200">
              <a:effectLst/>
              <a:latin typeface="+mn-lt"/>
              <a:ea typeface="+mn-ea"/>
              <a:cs typeface="+mn-cs"/>
            </a:endParaRPr>
          </a:p>
          <a:p>
            <a:r>
              <a:rPr lang="en-HK" altLang="zh-HK" sz="1200" kern="1200">
                <a:effectLst/>
                <a:latin typeface="+mn-lt"/>
                <a:ea typeface="+mn-ea"/>
                <a:cs typeface="+mn-cs"/>
              </a:rPr>
              <a:t>All customers’ information will be evaluated and saved in Nespresso’s database for future marketing strategy modification and development for new taste ingredients. Also, being base for predict customer behaviour.</a:t>
            </a:r>
            <a:endParaRPr lang="zh-TW" altLang="zh-HK" sz="1200" kern="1200">
              <a:effectLst/>
              <a:latin typeface="+mn-lt"/>
              <a:ea typeface="+mn-ea"/>
              <a:cs typeface="+mn-cs"/>
            </a:endParaRPr>
          </a:p>
          <a:p>
            <a:r>
              <a:rPr lang="en-HK" altLang="zh-HK" sz="1200" kern="1200">
                <a:effectLst/>
                <a:latin typeface="+mn-lt"/>
                <a:ea typeface="+mn-ea"/>
                <a:cs typeface="+mn-cs"/>
              </a:rPr>
              <a:t> </a:t>
            </a:r>
            <a:endParaRPr lang="zh-TW" altLang="zh-HK" sz="1200" kern="1200">
              <a:effectLst/>
              <a:latin typeface="+mn-lt"/>
              <a:ea typeface="+mn-ea"/>
              <a:cs typeface="+mn-cs"/>
            </a:endParaRPr>
          </a:p>
          <a:p>
            <a:pPr lvl="0"/>
            <a:r>
              <a:rPr lang="en-HK" altLang="zh-HK" sz="1200" kern="1200">
                <a:effectLst/>
                <a:latin typeface="+mn-lt"/>
                <a:ea typeface="+mn-ea"/>
                <a:cs typeface="+mn-cs"/>
              </a:rPr>
              <a:t>Remuneration/ compensation system: straight salary, straight commission or combination</a:t>
            </a:r>
            <a:endParaRPr lang="zh-TW" altLang="zh-HK" sz="1200" kern="1200">
              <a:effectLst/>
              <a:latin typeface="+mn-lt"/>
              <a:ea typeface="+mn-ea"/>
              <a:cs typeface="+mn-cs"/>
            </a:endParaRPr>
          </a:p>
          <a:p>
            <a:r>
              <a:rPr lang="en-HK" altLang="zh-HK" sz="1200" kern="1200">
                <a:effectLst/>
                <a:latin typeface="+mn-lt"/>
                <a:ea typeface="+mn-ea"/>
                <a:cs typeface="+mn-cs"/>
              </a:rPr>
              <a:t>Rewards on achieving sales target</a:t>
            </a:r>
            <a:endParaRPr lang="zh-TW" altLang="zh-HK" sz="1200" kern="1200">
              <a:effectLst/>
              <a:latin typeface="+mn-lt"/>
              <a:ea typeface="+mn-ea"/>
              <a:cs typeface="+mn-cs"/>
            </a:endParaRPr>
          </a:p>
          <a:p>
            <a:r>
              <a:rPr lang="en-HK" altLang="zh-HK" sz="1200" kern="1200">
                <a:effectLst/>
                <a:latin typeface="+mn-lt"/>
                <a:ea typeface="+mn-ea"/>
                <a:cs typeface="+mn-cs"/>
              </a:rPr>
              <a:t>We tend to combination of basic salary and commission for our tea specialists / staffs in new tea capsules. Beside the commission for achieving sales target, there is special rewards for sales target of new herbal tea capsule for the team as booth / store. It is the way to prevent the vicious competition, but motivate staffs more proactive.</a:t>
            </a:r>
            <a:endParaRPr lang="zh-TW" altLang="zh-HK" sz="1200" kern="1200">
              <a:effectLst/>
              <a:latin typeface="+mn-lt"/>
              <a:ea typeface="+mn-ea"/>
              <a:cs typeface="+mn-cs"/>
            </a:endParaRPr>
          </a:p>
          <a:p>
            <a:r>
              <a:rPr lang="en-HK" altLang="zh-HK" sz="1200" kern="1200">
                <a:effectLst/>
                <a:latin typeface="+mn-lt"/>
                <a:ea typeface="+mn-ea"/>
                <a:cs typeface="+mn-cs"/>
              </a:rPr>
              <a:t> </a:t>
            </a:r>
            <a:endParaRPr lang="zh-TW" altLang="zh-HK" sz="1200" kern="1200">
              <a:effectLst/>
              <a:latin typeface="+mn-lt"/>
              <a:ea typeface="+mn-ea"/>
              <a:cs typeface="+mn-cs"/>
            </a:endParaRPr>
          </a:p>
          <a:p>
            <a:pPr lvl="0"/>
            <a:r>
              <a:rPr lang="en-HK" altLang="zh-HK" sz="1200" kern="1200">
                <a:effectLst/>
                <a:latin typeface="+mn-lt"/>
                <a:ea typeface="+mn-ea"/>
                <a:cs typeface="+mn-cs"/>
              </a:rPr>
              <a:t>Comparison of sales objectives and sales performance / evaluation of whether target have been met</a:t>
            </a:r>
            <a:endParaRPr lang="zh-TW" altLang="zh-HK" sz="1200" kern="1200">
              <a:effectLst/>
              <a:latin typeface="+mn-lt"/>
              <a:ea typeface="+mn-ea"/>
              <a:cs typeface="+mn-cs"/>
            </a:endParaRPr>
          </a:p>
          <a:p>
            <a:r>
              <a:rPr lang="en-HK" altLang="zh-HK" sz="1200" kern="1200">
                <a:effectLst/>
                <a:latin typeface="+mn-lt"/>
                <a:ea typeface="+mn-ea"/>
                <a:cs typeface="+mn-cs"/>
              </a:rPr>
              <a:t>Evaluate the sales performance every week ensure the sales progress stick on the plan and target can be meet. If lower standard, work with front line tea specialists / staffs to found out the problem and fix it.</a:t>
            </a:r>
            <a:endParaRPr lang="en-HK" altLang="zh-HK" sz="1200" kern="1200">
              <a:latin typeface="+mn-lt"/>
              <a:cs typeface="Calibri"/>
            </a:endParaRPr>
          </a:p>
          <a:p>
            <a:endParaRPr lang="zh-TW" altLang="zh-HK" sz="1200" kern="1200">
              <a:solidFill>
                <a:schemeClr val="tx1"/>
              </a:solidFill>
              <a:effectLst/>
              <a:latin typeface="+mn-lt"/>
              <a:ea typeface="+mn-ea"/>
              <a:cs typeface="+mn-cs"/>
            </a:endParaRPr>
          </a:p>
          <a:p>
            <a:r>
              <a:rPr lang="en-HK" altLang="zh-HK" sz="1200" kern="1200">
                <a:effectLst/>
                <a:latin typeface="+mn-lt"/>
                <a:ea typeface="+mn-ea"/>
                <a:cs typeface="+mn-cs"/>
              </a:rPr>
              <a:t>Enables corrective action</a:t>
            </a:r>
            <a:r>
              <a:rPr lang="en-HK" altLang="zh-HK"/>
              <a:t> </a:t>
            </a:r>
            <a:endParaRPr lang="zh-TW" altLang="zh-HK" sz="1200" kern="1200">
              <a:solidFill>
                <a:schemeClr val="tx1"/>
              </a:solidFill>
              <a:effectLst/>
              <a:latin typeface="+mn-lt"/>
              <a:ea typeface="+mn-ea"/>
              <a:cs typeface="+mn-cs"/>
            </a:endParaRPr>
          </a:p>
          <a:p>
            <a:r>
              <a:rPr lang="en-HK" altLang="zh-HK" sz="1200" kern="1200">
                <a:effectLst/>
                <a:latin typeface="+mn-lt"/>
                <a:ea typeface="+mn-ea"/>
                <a:cs typeface="+mn-cs"/>
              </a:rPr>
              <a:t>Innovative is one of key lead Nespresso success and keeping improvement of its new products allow Nespresso to achieve excellence. Meeting or discussion with tea specialists/ staffs every week will be performed and have the feedback and comments from customers and staffs to evaluate the actual market. Which allow improvement and adjustment to react to market immediately by strategy correction.</a:t>
            </a:r>
            <a:endParaRPr lang="zh-TW" altLang="zh-HK" sz="1200" kern="1200">
              <a:effectLst/>
              <a:latin typeface="+mn-lt"/>
              <a:ea typeface="+mn-ea"/>
              <a:cs typeface="+mn-cs"/>
            </a:endParaRPr>
          </a:p>
          <a:p>
            <a:endParaRPr lang="zh-HK" altLang="en-US"/>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E4E1046-8091-4B99-8DE5-18F46F1659DC}" type="slidenum">
              <a:rPr kumimoji="0" lang="en-H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H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3314402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GB"/>
              <a:t>Our </a:t>
            </a:r>
            <a:r>
              <a:rPr lang="en-GB" kern="1200">
                <a:effectLst/>
              </a:rPr>
              <a:t>tea specialists are </a:t>
            </a:r>
            <a:r>
              <a:rPr lang="en-GB"/>
              <a:t>required to record </a:t>
            </a:r>
            <a:r>
              <a:rPr lang="en-GB" kern="1200">
                <a:effectLst/>
              </a:rPr>
              <a:t>and </a:t>
            </a:r>
            <a:r>
              <a:rPr lang="en-GB"/>
              <a:t>report market intelligence </a:t>
            </a:r>
            <a:r>
              <a:rPr lang="en-GB" kern="1200">
                <a:effectLst/>
              </a:rPr>
              <a:t>and </a:t>
            </a:r>
            <a:r>
              <a:rPr lang="en-GB"/>
              <a:t>top selling product</a:t>
            </a:r>
            <a:r>
              <a:rPr lang="en-GB" kern="1200">
                <a:effectLst/>
              </a:rPr>
              <a:t>. </a:t>
            </a:r>
            <a:r>
              <a:rPr lang="en-GB"/>
              <a:t>All </a:t>
            </a:r>
            <a:r>
              <a:rPr lang="en-GB" kern="1200">
                <a:effectLst/>
              </a:rPr>
              <a:t>information</a:t>
            </a:r>
            <a:r>
              <a:rPr lang="en-GB"/>
              <a:t> will save in Nespresso’s database for evaluation</a:t>
            </a:r>
            <a:r>
              <a:rPr lang="en-GB" kern="1200">
                <a:effectLst/>
              </a:rPr>
              <a:t>.</a:t>
            </a:r>
            <a:endParaRPr lang="zh-TW"/>
          </a:p>
          <a:p>
            <a:endParaRPr lang="en-GB"/>
          </a:p>
          <a:p>
            <a:r>
              <a:rPr lang="en-HK"/>
              <a:t>Combining basic salary </a:t>
            </a:r>
            <a:r>
              <a:rPr lang="en-HK" kern="1200">
                <a:effectLst/>
              </a:rPr>
              <a:t>and </a:t>
            </a:r>
            <a:r>
              <a:rPr lang="en-HK"/>
              <a:t>commission </a:t>
            </a:r>
            <a:r>
              <a:rPr lang="en-HK" kern="1200">
                <a:effectLst/>
              </a:rPr>
              <a:t>for </a:t>
            </a:r>
            <a:r>
              <a:rPr lang="en-HK"/>
              <a:t>our tea specialists / staffs. </a:t>
            </a:r>
          </a:p>
          <a:p>
            <a:r>
              <a:rPr lang="en-HK"/>
              <a:t>Special rewards for </a:t>
            </a:r>
            <a:r>
              <a:rPr lang="en-HK" kern="1200">
                <a:effectLst/>
              </a:rPr>
              <a:t>new herbal tea capsule</a:t>
            </a:r>
            <a:r>
              <a:rPr lang="en-HK"/>
              <a:t> will offer for the team</a:t>
            </a:r>
            <a:r>
              <a:rPr lang="en-HK">
                <a:cs typeface="Calibri"/>
              </a:rPr>
              <a:t> which </a:t>
            </a:r>
            <a:r>
              <a:rPr lang="en-HK"/>
              <a:t>can prevent </a:t>
            </a:r>
            <a:r>
              <a:rPr lang="en-HK" kern="1200">
                <a:effectLst/>
              </a:rPr>
              <a:t>the </a:t>
            </a:r>
            <a:r>
              <a:rPr lang="en-HK"/>
              <a:t>vicious competition but motivate staffs</a:t>
            </a:r>
            <a:r>
              <a:rPr lang="en-HK" kern="1200">
                <a:effectLst/>
              </a:rPr>
              <a:t>.</a:t>
            </a:r>
            <a:endParaRPr lang="en-HK">
              <a:cs typeface="Calibri"/>
            </a:endParaRPr>
          </a:p>
          <a:p>
            <a:endParaRPr lang="en-HK"/>
          </a:p>
          <a:p>
            <a:r>
              <a:rPr lang="en-HK"/>
              <a:t>Evaluation of sales performance weekly ensure the sales progress meet target. Will work with front line staffs to solve challenges to maintain service quality.</a:t>
            </a:r>
            <a:endParaRPr lang="zh-TW" altLang="en-US"/>
          </a:p>
          <a:p>
            <a:endParaRPr lang="en-HK">
              <a:cs typeface="Calibri"/>
            </a:endParaRPr>
          </a:p>
          <a:p>
            <a:r>
              <a:rPr lang="en-HK"/>
              <a:t>Keeping improvement is the way to make Nespresso to strive excellence. </a:t>
            </a:r>
            <a:endParaRPr lang="zh-TW" altLang="en-US">
              <a:latin typeface="新細明體"/>
              <a:ea typeface="新細明體"/>
            </a:endParaRPr>
          </a:p>
          <a:p>
            <a:r>
              <a:rPr lang="en-HK"/>
              <a:t>Thus, meeting or discussion regularly will be held for evaluate the actual market</a:t>
            </a:r>
            <a:r>
              <a:rPr lang="en-HK" kern="1200">
                <a:effectLst/>
              </a:rPr>
              <a:t>.</a:t>
            </a:r>
            <a:r>
              <a:rPr lang="en-HK"/>
              <a:t> </a:t>
            </a:r>
            <a:endParaRPr lang="zh-TW" altLang="en-US">
              <a:latin typeface="新細明體"/>
              <a:ea typeface="新細明體"/>
            </a:endParaRPr>
          </a:p>
          <a:p>
            <a:r>
              <a:rPr lang="en-HK"/>
              <a:t>Correction plan allow improvement </a:t>
            </a:r>
            <a:r>
              <a:rPr lang="en-HK" kern="1200">
                <a:effectLst/>
              </a:rPr>
              <a:t>and </a:t>
            </a:r>
            <a:r>
              <a:rPr lang="en-HK"/>
              <a:t>adjustment </a:t>
            </a:r>
            <a:r>
              <a:rPr lang="en-HK" kern="1200">
                <a:effectLst/>
              </a:rPr>
              <a:t>to </a:t>
            </a:r>
            <a:r>
              <a:rPr lang="en-HK"/>
              <a:t>react </a:t>
            </a:r>
            <a:r>
              <a:rPr lang="en-HK" kern="1200">
                <a:effectLst/>
              </a:rPr>
              <a:t>to </a:t>
            </a:r>
            <a:r>
              <a:rPr lang="en-HK"/>
              <a:t>market immediately</a:t>
            </a:r>
            <a:r>
              <a:rPr lang="en-HK" kern="1200">
                <a:effectLst/>
              </a:rPr>
              <a:t>.</a:t>
            </a:r>
            <a:endParaRPr lang="zh-TW" altLang="en-US">
              <a:latin typeface="新細明體"/>
              <a:ea typeface="新細明體"/>
            </a:endParaRPr>
          </a:p>
          <a:p>
            <a:endParaRPr lang="en-HK" altLang="zh-TW">
              <a:latin typeface="Calibri"/>
              <a:ea typeface="新細明體"/>
              <a:cs typeface="Calibri"/>
            </a:endParaRPr>
          </a:p>
          <a:p>
            <a:endParaRPr lang="en-HK">
              <a:latin typeface="Calibri"/>
              <a:ea typeface="新細明體"/>
              <a:cs typeface="Calibri"/>
            </a:endParaRPr>
          </a:p>
          <a:p>
            <a:r>
              <a:rPr lang="en-GB"/>
              <a:t>(Original)</a:t>
            </a:r>
          </a:p>
          <a:p>
            <a:pPr lvl="0"/>
            <a:r>
              <a:rPr lang="en-GB" altLang="zh-HK" sz="1200" b="1" kern="1200">
                <a:effectLst/>
                <a:latin typeface="+mn-lt"/>
                <a:ea typeface="+mn-ea"/>
                <a:cs typeface="+mn-cs"/>
              </a:rPr>
              <a:t>D) Controlling and evaluation </a:t>
            </a:r>
            <a:r>
              <a:rPr lang="en-HK" altLang="zh-HK" sz="1200" b="1" kern="1200">
                <a:effectLst/>
                <a:latin typeface="+mn-lt"/>
                <a:ea typeface="+mn-ea"/>
                <a:cs typeface="+mn-cs"/>
              </a:rPr>
              <a:t> </a:t>
            </a:r>
            <a:endParaRPr lang="zh-TW" altLang="zh-HK" sz="1200" b="1" kern="1200">
              <a:effectLst/>
              <a:latin typeface="+mn-lt"/>
              <a:ea typeface="+mn-ea"/>
              <a:cs typeface="+mn-cs"/>
            </a:endParaRPr>
          </a:p>
          <a:p>
            <a:pPr lvl="0"/>
            <a:r>
              <a:rPr lang="en-HK" altLang="zh-HK" sz="1200" kern="1200">
                <a:effectLst/>
                <a:latin typeface="+mn-lt"/>
                <a:ea typeface="+mn-ea"/>
                <a:cs typeface="+mn-cs"/>
              </a:rPr>
              <a:t>Requires information – managed and use effectively</a:t>
            </a:r>
            <a:r>
              <a:rPr lang="en-HK" altLang="zh-HK" sz="1200" kern="1200">
                <a:latin typeface="+mn-lt"/>
                <a:cs typeface="Calibri"/>
              </a:rPr>
              <a:t/>
            </a:r>
            <a:br>
              <a:rPr lang="en-HK" altLang="zh-HK" sz="1200" kern="1200">
                <a:latin typeface="+mn-lt"/>
                <a:cs typeface="Calibri"/>
              </a:rPr>
            </a:br>
            <a:r>
              <a:rPr lang="en-HK" altLang="zh-HK" sz="1200" kern="1200">
                <a:effectLst/>
                <a:latin typeface="+mn-lt"/>
                <a:ea typeface="+mn-ea"/>
                <a:cs typeface="+mn-cs"/>
              </a:rPr>
              <a:t>Record and report all major questions and enquiries from customers</a:t>
            </a:r>
            <a:endParaRPr lang="zh-TW" altLang="zh-HK" sz="1200" kern="1200">
              <a:effectLst/>
              <a:latin typeface="+mn-lt"/>
              <a:ea typeface="+mn-ea"/>
              <a:cs typeface="+mn-cs"/>
            </a:endParaRPr>
          </a:p>
          <a:p>
            <a:r>
              <a:rPr lang="en-HK" altLang="zh-HK" sz="1200" kern="1200">
                <a:effectLst/>
                <a:latin typeface="+mn-lt"/>
                <a:ea typeface="+mn-ea"/>
                <a:cs typeface="+mn-cs"/>
              </a:rPr>
              <a:t>Record top selling product</a:t>
            </a:r>
            <a:endParaRPr lang="zh-TW" altLang="zh-HK" sz="1200" kern="1200">
              <a:effectLst/>
              <a:latin typeface="+mn-lt"/>
              <a:ea typeface="+mn-ea"/>
              <a:cs typeface="+mn-cs"/>
            </a:endParaRPr>
          </a:p>
          <a:p>
            <a:r>
              <a:rPr lang="en-HK" altLang="zh-HK" sz="1200" kern="1200">
                <a:effectLst/>
                <a:latin typeface="+mn-lt"/>
                <a:ea typeface="+mn-ea"/>
                <a:cs typeface="+mn-cs"/>
              </a:rPr>
              <a:t>Record comments and feedback from customers</a:t>
            </a:r>
            <a:endParaRPr lang="zh-TW" altLang="zh-HK" sz="1200" kern="1200">
              <a:effectLst/>
              <a:latin typeface="+mn-lt"/>
              <a:ea typeface="+mn-ea"/>
              <a:cs typeface="+mn-cs"/>
            </a:endParaRPr>
          </a:p>
          <a:p>
            <a:r>
              <a:rPr lang="en-HK" altLang="zh-HK" sz="1200" kern="1200">
                <a:effectLst/>
                <a:latin typeface="+mn-lt"/>
                <a:ea typeface="+mn-ea"/>
                <a:cs typeface="+mn-cs"/>
              </a:rPr>
              <a:t>All customers’ information will be evaluated and saved in Nespresso’s database for future marketing strategy modification and development for new taste ingredients. Also, being base for predict customer behaviour.</a:t>
            </a:r>
            <a:endParaRPr lang="zh-TW" altLang="zh-HK" sz="1200" kern="1200">
              <a:effectLst/>
              <a:latin typeface="+mn-lt"/>
              <a:ea typeface="+mn-ea"/>
              <a:cs typeface="+mn-cs"/>
            </a:endParaRPr>
          </a:p>
          <a:p>
            <a:r>
              <a:rPr lang="en-HK" altLang="zh-HK" sz="1200" kern="1200">
                <a:effectLst/>
                <a:latin typeface="+mn-lt"/>
                <a:ea typeface="+mn-ea"/>
                <a:cs typeface="+mn-cs"/>
              </a:rPr>
              <a:t> </a:t>
            </a:r>
            <a:endParaRPr lang="zh-TW" altLang="zh-HK" sz="1200" kern="1200">
              <a:effectLst/>
              <a:latin typeface="+mn-lt"/>
              <a:ea typeface="+mn-ea"/>
              <a:cs typeface="+mn-cs"/>
            </a:endParaRPr>
          </a:p>
          <a:p>
            <a:pPr lvl="0"/>
            <a:r>
              <a:rPr lang="en-HK" altLang="zh-HK" sz="1200" kern="1200">
                <a:effectLst/>
                <a:latin typeface="+mn-lt"/>
                <a:ea typeface="+mn-ea"/>
                <a:cs typeface="+mn-cs"/>
              </a:rPr>
              <a:t>Remuneration/ compensation system: straight salary, straight commission or combination</a:t>
            </a:r>
            <a:endParaRPr lang="zh-TW" altLang="zh-HK" sz="1200" kern="1200">
              <a:effectLst/>
              <a:latin typeface="+mn-lt"/>
              <a:ea typeface="+mn-ea"/>
              <a:cs typeface="+mn-cs"/>
            </a:endParaRPr>
          </a:p>
          <a:p>
            <a:r>
              <a:rPr lang="en-HK" altLang="zh-HK" sz="1200" kern="1200">
                <a:effectLst/>
                <a:latin typeface="+mn-lt"/>
                <a:ea typeface="+mn-ea"/>
                <a:cs typeface="+mn-cs"/>
              </a:rPr>
              <a:t>Rewards on achieving sales target</a:t>
            </a:r>
            <a:endParaRPr lang="zh-TW" altLang="zh-HK" sz="1200" kern="1200">
              <a:effectLst/>
              <a:latin typeface="+mn-lt"/>
              <a:ea typeface="+mn-ea"/>
              <a:cs typeface="+mn-cs"/>
            </a:endParaRPr>
          </a:p>
          <a:p>
            <a:r>
              <a:rPr lang="en-HK" altLang="zh-HK" sz="1200" kern="1200">
                <a:effectLst/>
                <a:latin typeface="+mn-lt"/>
                <a:ea typeface="+mn-ea"/>
                <a:cs typeface="+mn-cs"/>
              </a:rPr>
              <a:t>We tend to combination of basic salary and commission for our tea specialists / staffs in new tea capsules. Beside the commission for achieving sales target, there is special rewards for sales target of new herbal tea capsule for the team as booth / store. It is the way to prevent the vicious competition, but motivate staffs more proactive.</a:t>
            </a:r>
            <a:endParaRPr lang="zh-TW" altLang="zh-HK" sz="1200" kern="1200">
              <a:effectLst/>
              <a:latin typeface="+mn-lt"/>
              <a:ea typeface="+mn-ea"/>
              <a:cs typeface="+mn-cs"/>
            </a:endParaRPr>
          </a:p>
          <a:p>
            <a:r>
              <a:rPr lang="en-HK" altLang="zh-HK" sz="1200" kern="1200">
                <a:effectLst/>
                <a:latin typeface="+mn-lt"/>
                <a:ea typeface="+mn-ea"/>
                <a:cs typeface="+mn-cs"/>
              </a:rPr>
              <a:t> </a:t>
            </a:r>
            <a:endParaRPr lang="zh-TW" altLang="zh-HK" sz="1200" kern="1200">
              <a:effectLst/>
              <a:latin typeface="+mn-lt"/>
              <a:ea typeface="+mn-ea"/>
              <a:cs typeface="+mn-cs"/>
            </a:endParaRPr>
          </a:p>
          <a:p>
            <a:pPr lvl="0"/>
            <a:r>
              <a:rPr lang="en-HK" altLang="zh-HK" sz="1200" kern="1200">
                <a:effectLst/>
                <a:latin typeface="+mn-lt"/>
                <a:ea typeface="+mn-ea"/>
                <a:cs typeface="+mn-cs"/>
              </a:rPr>
              <a:t>Comparison of sales objectives and sales performance / evaluation of whether target have been met</a:t>
            </a:r>
            <a:endParaRPr lang="zh-TW" altLang="zh-HK" sz="1200" kern="1200">
              <a:effectLst/>
              <a:latin typeface="+mn-lt"/>
              <a:ea typeface="+mn-ea"/>
              <a:cs typeface="+mn-cs"/>
            </a:endParaRPr>
          </a:p>
          <a:p>
            <a:r>
              <a:rPr lang="en-HK" altLang="zh-HK" sz="1200" kern="1200">
                <a:effectLst/>
                <a:latin typeface="+mn-lt"/>
                <a:ea typeface="+mn-ea"/>
                <a:cs typeface="+mn-cs"/>
              </a:rPr>
              <a:t>Evaluate the sales performance every week ensure the sales progress stick on the plan and target can be meet. If lower standard, work with front line tea specialists / staffs to found out the problem and fix it.</a:t>
            </a:r>
            <a:endParaRPr lang="en-HK" altLang="zh-HK" sz="1200" kern="1200">
              <a:latin typeface="+mn-lt"/>
              <a:cs typeface="Calibri"/>
            </a:endParaRPr>
          </a:p>
          <a:p>
            <a:endParaRPr lang="zh-TW" altLang="zh-HK" sz="1200" kern="1200">
              <a:solidFill>
                <a:schemeClr val="tx1"/>
              </a:solidFill>
              <a:effectLst/>
              <a:latin typeface="+mn-lt"/>
              <a:ea typeface="+mn-ea"/>
              <a:cs typeface="+mn-cs"/>
            </a:endParaRPr>
          </a:p>
          <a:p>
            <a:r>
              <a:rPr lang="en-HK" altLang="zh-HK" sz="1200" kern="1200">
                <a:effectLst/>
                <a:latin typeface="+mn-lt"/>
                <a:ea typeface="+mn-ea"/>
                <a:cs typeface="+mn-cs"/>
              </a:rPr>
              <a:t>Enables corrective action</a:t>
            </a:r>
            <a:r>
              <a:rPr lang="en-HK" altLang="zh-HK"/>
              <a:t> </a:t>
            </a:r>
            <a:endParaRPr lang="zh-TW" altLang="zh-HK" sz="1200" kern="1200">
              <a:solidFill>
                <a:schemeClr val="tx1"/>
              </a:solidFill>
              <a:effectLst/>
              <a:latin typeface="+mn-lt"/>
              <a:ea typeface="+mn-ea"/>
              <a:cs typeface="+mn-cs"/>
            </a:endParaRPr>
          </a:p>
          <a:p>
            <a:r>
              <a:rPr lang="en-HK" altLang="zh-HK" sz="1200" kern="1200">
                <a:effectLst/>
                <a:latin typeface="+mn-lt"/>
                <a:ea typeface="+mn-ea"/>
                <a:cs typeface="+mn-cs"/>
              </a:rPr>
              <a:t>Innovative is one of key lead Nespresso success and keeping improvement of its new products allow Nespresso to achieve excellence. Meeting or discussion with tea specialists/ staffs every week will be performed and have the feedback and comments from customers and staffs to evaluate the actual market. Which allow improvement and adjustment to react to market immediately by strategy correction.</a:t>
            </a:r>
            <a:endParaRPr lang="zh-TW" altLang="zh-HK" sz="1200" kern="1200">
              <a:effectLst/>
              <a:latin typeface="+mn-lt"/>
              <a:ea typeface="+mn-ea"/>
              <a:cs typeface="+mn-cs"/>
            </a:endParaRPr>
          </a:p>
          <a:p>
            <a:endParaRPr lang="zh-HK" altLang="en-US"/>
          </a:p>
        </p:txBody>
      </p:sp>
      <p:sp>
        <p:nvSpPr>
          <p:cNvPr id="4" name="投影片編號版面配置區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E4E1046-8091-4B99-8DE5-18F46F1659DC}" type="slidenum">
              <a:rPr kumimoji="0" lang="en-HK"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HK"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xmlns="" val="9649596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ltLang="zh-HK"/>
              <a:t>According to the Sales report of Nespresso capsules in USA in 2014,  the percentage in placing orders via internet was 60%, retail stores was 23% and 17% by phone. </a:t>
            </a:r>
            <a:endParaRPr lang="en-US"/>
          </a:p>
          <a:p>
            <a:r>
              <a:rPr lang="en-US" altLang="zh-HK"/>
              <a:t>This shows that internet was our primary channel of Nespresso’s sales. </a:t>
            </a:r>
            <a:endParaRPr lang="en-US"/>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7</a:t>
            </a:fld>
            <a:endParaRPr lang="zh-HK" altLang="en-US"/>
          </a:p>
        </p:txBody>
      </p:sp>
    </p:spTree>
    <p:extLst>
      <p:ext uri="{BB962C8B-B14F-4D97-AF65-F5344CB8AC3E}">
        <p14:creationId xmlns:p14="http://schemas.microsoft.com/office/powerpoint/2010/main" xmlns="" val="1519697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altLang="zh-TW"/>
              <a:t>For that reason, we will place big focus on our e-marketing strategies. </a:t>
            </a:r>
            <a:endParaRPr lang="en-US"/>
          </a:p>
          <a:p>
            <a:pPr>
              <a:defRPr/>
            </a:pPr>
            <a:endParaRPr lang="en-US" altLang="zh-TW">
              <a:cs typeface="Calibri"/>
            </a:endParaRPr>
          </a:p>
          <a:p>
            <a:pPr>
              <a:defRPr/>
            </a:pPr>
            <a:r>
              <a:rPr lang="en-US" altLang="zh-TW">
                <a:cs typeface="Calibri"/>
              </a:rPr>
              <a:t>Currently, </a:t>
            </a:r>
            <a:r>
              <a:rPr lang="en-HK"/>
              <a:t>our website</a:t>
            </a:r>
            <a:r>
              <a:rPr lang="zh-TW" altLang="en-US"/>
              <a:t> </a:t>
            </a:r>
            <a:r>
              <a:rPr lang="en-US"/>
              <a:t>and</a:t>
            </a:r>
            <a:r>
              <a:rPr lang="zh-TW" altLang="en-US"/>
              <a:t> </a:t>
            </a:r>
            <a:r>
              <a:rPr lang="en-US"/>
              <a:t>mobile</a:t>
            </a:r>
            <a:r>
              <a:rPr lang="zh-TW" altLang="en-US"/>
              <a:t> </a:t>
            </a:r>
            <a:r>
              <a:rPr lang="en-US"/>
              <a:t>app allow our members to</a:t>
            </a:r>
            <a:r>
              <a:rPr lang="en-HK"/>
              <a:t> tap into the world of </a:t>
            </a:r>
            <a:r>
              <a:rPr lang="en-HK" i="1"/>
              <a:t>Nespresso</a:t>
            </a:r>
            <a:r>
              <a:rPr lang="en-HK"/>
              <a:t> any</a:t>
            </a:r>
            <a:r>
              <a:rPr lang="en-US"/>
              <a:t>time</a:t>
            </a:r>
            <a:r>
              <a:rPr lang="zh-TW" altLang="en-US"/>
              <a:t> </a:t>
            </a:r>
            <a:r>
              <a:rPr lang="en-US"/>
              <a:t>in</a:t>
            </a:r>
            <a:r>
              <a:rPr lang="zh-TW" altLang="en-US"/>
              <a:t> </a:t>
            </a:r>
            <a:r>
              <a:rPr lang="en-US"/>
              <a:t>any</a:t>
            </a:r>
            <a:r>
              <a:rPr lang="en-HK"/>
              <a:t>where. </a:t>
            </a:r>
            <a:r>
              <a:rPr lang="en-US"/>
              <a:t>As a member of the Nespresso club, they</a:t>
            </a:r>
            <a:r>
              <a:rPr lang="zh-TW" altLang="en-US"/>
              <a:t> </a:t>
            </a:r>
            <a:r>
              <a:rPr lang="en-HK"/>
              <a:t>can </a:t>
            </a:r>
            <a:r>
              <a:rPr lang="en-US"/>
              <a:t>enjoy numerous </a:t>
            </a:r>
          </a:p>
          <a:p>
            <a:pPr>
              <a:defRPr/>
            </a:pPr>
            <a:r>
              <a:rPr lang="en-US"/>
              <a:t>benefits such as placing their</a:t>
            </a:r>
            <a:r>
              <a:rPr lang="zh-TW" altLang="en-US"/>
              <a:t> </a:t>
            </a:r>
            <a:r>
              <a:rPr lang="en-US"/>
              <a:t>orders via online or mobile</a:t>
            </a:r>
            <a:r>
              <a:rPr lang="zh-TW" altLang="en-US"/>
              <a:t> </a:t>
            </a:r>
            <a:r>
              <a:rPr lang="en-US"/>
              <a:t>app.</a:t>
            </a:r>
            <a:r>
              <a:rPr lang="zh-TW" altLang="en-US"/>
              <a:t> I</a:t>
            </a:r>
            <a:r>
              <a:rPr lang="en-US" err="1"/>
              <a:t>t</a:t>
            </a:r>
            <a:r>
              <a:rPr lang="en-US"/>
              <a:t> also provides various </a:t>
            </a:r>
            <a:r>
              <a:rPr lang="en-HK"/>
              <a:t>members privileges with the latest information on </a:t>
            </a:r>
            <a:r>
              <a:rPr lang="en-US"/>
              <a:t>capsules and</a:t>
            </a:r>
            <a:r>
              <a:rPr lang="en-HK"/>
              <a:t> machines to match their taste and preferences</a:t>
            </a:r>
            <a:r>
              <a:rPr lang="en-US"/>
              <a:t>. </a:t>
            </a:r>
            <a:r>
              <a:rPr lang="en-US">
                <a:cs typeface="Calibri"/>
              </a:rPr>
              <a:t>After purchasing a Nespresso machine and placing their first order, customer can register online or at our boutique to become a member. </a:t>
            </a:r>
          </a:p>
          <a:p>
            <a:pPr>
              <a:defRPr/>
            </a:pPr>
            <a:endParaRPr lang="en-US"/>
          </a:p>
          <a:p>
            <a:pPr>
              <a:defRPr/>
            </a:pPr>
            <a:r>
              <a:rPr lang="en-US" altLang="zh-TW"/>
              <a:t>To increase awareness of our new product, we would have our new product advertisement popped up on the front page of our website and mobile app to draw attention from our customers. </a:t>
            </a:r>
            <a:endParaRPr lang="en-US" altLang="zh-TW">
              <a:cs typeface="Calibri"/>
            </a:endParaRPr>
          </a:p>
          <a:p>
            <a:pPr>
              <a:defRPr/>
            </a:pPr>
            <a:endParaRPr lang="en-US" altLang="zh-TW"/>
          </a:p>
          <a:p>
            <a:pPr>
              <a:defRPr/>
            </a:pPr>
            <a:r>
              <a:rPr lang="en-US" altLang="zh-TW"/>
              <a:t>We would also blast out</a:t>
            </a:r>
            <a:r>
              <a:rPr lang="zh-TW" altLang="en-US" sz="1200" kern="1200" baseline="0">
                <a:effectLst/>
                <a:latin typeface="+mn-lt"/>
                <a:ea typeface="+mn-ea"/>
                <a:cs typeface="+mn-cs"/>
              </a:rPr>
              <a:t> </a:t>
            </a:r>
            <a:r>
              <a:rPr lang="en-US" altLang="zh-TW" sz="1200" kern="1200" baseline="0" err="1">
                <a:effectLst/>
                <a:latin typeface="+mn-lt"/>
                <a:ea typeface="+mn-ea"/>
                <a:cs typeface="+mn-cs"/>
              </a:rPr>
              <a:t>eDM</a:t>
            </a:r>
            <a:r>
              <a:rPr lang="zh-TW" altLang="en-US" sz="1200" kern="1200" baseline="0">
                <a:effectLst/>
                <a:latin typeface="+mn-lt"/>
                <a:ea typeface="+mn-ea"/>
                <a:cs typeface="+mn-cs"/>
              </a:rPr>
              <a:t> </a:t>
            </a:r>
            <a:r>
              <a:rPr lang="en-US" altLang="zh-TW" sz="1200" kern="1200" baseline="0">
                <a:effectLst/>
                <a:latin typeface="+mn-lt"/>
                <a:ea typeface="+mn-ea"/>
                <a:cs typeface="+mn-cs"/>
              </a:rPr>
              <a:t>with</a:t>
            </a:r>
            <a:r>
              <a:rPr lang="zh-TW" altLang="en-US" sz="1200" kern="1200" baseline="0">
                <a:effectLst/>
                <a:latin typeface="+mn-lt"/>
                <a:ea typeface="+mn-ea"/>
                <a:cs typeface="+mn-cs"/>
              </a:rPr>
              <a:t> </a:t>
            </a:r>
            <a:r>
              <a:rPr lang="en-US" altLang="zh-TW" sz="1200" kern="1200" baseline="0">
                <a:effectLst/>
                <a:latin typeface="+mn-lt"/>
                <a:ea typeface="+mn-ea"/>
                <a:cs typeface="+mn-cs"/>
              </a:rPr>
              <a:t>e-coupon</a:t>
            </a:r>
            <a:r>
              <a:rPr lang="zh-TW" altLang="en-US" sz="1200" kern="1200" baseline="0">
                <a:effectLst/>
                <a:latin typeface="+mn-lt"/>
                <a:ea typeface="+mn-ea"/>
                <a:cs typeface="+mn-cs"/>
              </a:rPr>
              <a:t> </a:t>
            </a:r>
            <a:r>
              <a:rPr lang="en-US" altLang="zh-TW" sz="1200" kern="1200" baseline="0">
                <a:effectLst/>
                <a:latin typeface="+mn-lt"/>
                <a:ea typeface="+mn-ea"/>
                <a:cs typeface="+mn-cs"/>
              </a:rPr>
              <a:t>for</a:t>
            </a:r>
            <a:r>
              <a:rPr lang="zh-TW" altLang="en-US" sz="1200" kern="1200" baseline="0">
                <a:effectLst/>
                <a:latin typeface="+mn-lt"/>
                <a:ea typeface="+mn-ea"/>
                <a:cs typeface="+mn-cs"/>
              </a:rPr>
              <a:t> </a:t>
            </a:r>
            <a:r>
              <a:rPr lang="en-US" altLang="zh-TW" sz="1200" kern="1200" baseline="0">
                <a:effectLst/>
                <a:latin typeface="+mn-lt"/>
                <a:ea typeface="+mn-ea"/>
                <a:cs typeface="+mn-cs"/>
              </a:rPr>
              <a:t>inviting</a:t>
            </a:r>
            <a:r>
              <a:rPr lang="zh-TW" altLang="en-US" sz="1200" kern="1200" baseline="0">
                <a:effectLst/>
                <a:latin typeface="+mn-lt"/>
                <a:ea typeface="+mn-ea"/>
                <a:cs typeface="+mn-cs"/>
              </a:rPr>
              <a:t> </a:t>
            </a:r>
            <a:r>
              <a:rPr lang="en-US" altLang="zh-TW" sz="1200" kern="1200" baseline="0">
                <a:effectLst/>
                <a:latin typeface="+mn-lt"/>
                <a:ea typeface="+mn-ea"/>
                <a:cs typeface="+mn-cs"/>
              </a:rPr>
              <a:t>our</a:t>
            </a:r>
            <a:r>
              <a:rPr lang="zh-TW" altLang="en-US" sz="1200" kern="1200" baseline="0">
                <a:effectLst/>
                <a:latin typeface="+mn-lt"/>
                <a:ea typeface="+mn-ea"/>
                <a:cs typeface="+mn-cs"/>
              </a:rPr>
              <a:t> </a:t>
            </a:r>
            <a:r>
              <a:rPr lang="en-US" altLang="zh-TW" sz="1200" kern="1200" baseline="0">
                <a:effectLst/>
                <a:latin typeface="+mn-lt"/>
                <a:ea typeface="+mn-ea"/>
                <a:cs typeface="+mn-cs"/>
              </a:rPr>
              <a:t>members</a:t>
            </a:r>
            <a:r>
              <a:rPr lang="zh-TW" altLang="en-US"/>
              <a:t> to join some tasting events at our boutiques, they are encouraged to </a:t>
            </a:r>
            <a:r>
              <a:rPr lang="en-US" altLang="zh-TW" sz="1200" kern="1200" baseline="0">
                <a:effectLst/>
                <a:latin typeface="+mn-lt"/>
                <a:ea typeface="+mn-ea"/>
                <a:cs typeface="+mn-cs"/>
              </a:rPr>
              <a:t>bring</a:t>
            </a:r>
            <a:r>
              <a:rPr lang="zh-TW" altLang="en-US" sz="1200" kern="1200" baseline="0">
                <a:effectLst/>
                <a:latin typeface="+mn-lt"/>
                <a:ea typeface="+mn-ea"/>
                <a:cs typeface="+mn-cs"/>
              </a:rPr>
              <a:t> </a:t>
            </a:r>
            <a:r>
              <a:rPr lang="en-US" altLang="zh-TW" sz="1200" kern="1200" baseline="0">
                <a:effectLst/>
                <a:latin typeface="+mn-lt"/>
                <a:ea typeface="+mn-ea"/>
                <a:cs typeface="+mn-cs"/>
              </a:rPr>
              <a:t>their</a:t>
            </a:r>
            <a:r>
              <a:rPr lang="en-US" altLang="zh-TW"/>
              <a:t> loved ones,</a:t>
            </a:r>
            <a:r>
              <a:rPr lang="zh-TW" altLang="en-US" sz="1200" kern="1200" baseline="0">
                <a:effectLst/>
                <a:latin typeface="+mn-lt"/>
                <a:ea typeface="+mn-ea"/>
                <a:cs typeface="+mn-cs"/>
              </a:rPr>
              <a:t> </a:t>
            </a:r>
            <a:r>
              <a:rPr lang="en-US" altLang="zh-TW"/>
              <a:t>relatives</a:t>
            </a:r>
            <a:r>
              <a:rPr lang="zh-TW" altLang="en-US" sz="1200" kern="1200" baseline="0">
                <a:effectLst/>
                <a:latin typeface="+mn-lt"/>
                <a:ea typeface="+mn-ea"/>
                <a:cs typeface="+mn-cs"/>
              </a:rPr>
              <a:t> </a:t>
            </a:r>
            <a:r>
              <a:rPr lang="en-US" altLang="zh-TW" sz="1200" kern="1200" baseline="0">
                <a:effectLst/>
                <a:latin typeface="+mn-lt"/>
                <a:ea typeface="+mn-ea"/>
                <a:cs typeface="+mn-cs"/>
              </a:rPr>
              <a:t>or</a:t>
            </a:r>
            <a:r>
              <a:rPr lang="zh-TW" altLang="en-US" sz="1200" kern="1200" baseline="0">
                <a:effectLst/>
                <a:latin typeface="+mn-lt"/>
                <a:ea typeface="+mn-ea"/>
                <a:cs typeface="+mn-cs"/>
              </a:rPr>
              <a:t> </a:t>
            </a:r>
            <a:r>
              <a:rPr lang="en-US" altLang="zh-TW" sz="1200" kern="1200" baseline="0">
                <a:effectLst/>
                <a:latin typeface="+mn-lt"/>
                <a:ea typeface="+mn-ea"/>
                <a:cs typeface="+mn-cs"/>
              </a:rPr>
              <a:t>friends</a:t>
            </a:r>
            <a:r>
              <a:rPr lang="zh-TW" altLang="en-US" sz="1200" kern="1200" baseline="0">
                <a:effectLst/>
                <a:latin typeface="+mn-lt"/>
                <a:ea typeface="+mn-ea"/>
                <a:cs typeface="+mn-cs"/>
              </a:rPr>
              <a:t> </a:t>
            </a:r>
            <a:r>
              <a:rPr lang="en-US" altLang="zh-TW" sz="1200" kern="1200" baseline="0">
                <a:effectLst/>
                <a:latin typeface="+mn-lt"/>
                <a:ea typeface="+mn-ea"/>
                <a:cs typeface="+mn-cs"/>
              </a:rPr>
              <a:t>to</a:t>
            </a:r>
            <a:r>
              <a:rPr lang="zh-TW" altLang="en-US" sz="1200" kern="1200" baseline="0">
                <a:effectLst/>
                <a:latin typeface="+mn-lt"/>
                <a:ea typeface="+mn-ea"/>
                <a:cs typeface="+mn-cs"/>
              </a:rPr>
              <a:t> </a:t>
            </a:r>
            <a:r>
              <a:rPr lang="en-US" altLang="zh-TW" sz="1200" kern="1200" baseline="0">
                <a:effectLst/>
                <a:latin typeface="+mn-lt"/>
                <a:ea typeface="+mn-ea"/>
                <a:cs typeface="+mn-cs"/>
              </a:rPr>
              <a:t>join, </a:t>
            </a:r>
            <a:r>
              <a:rPr lang="en-US" altLang="zh-TW"/>
              <a:t>to taste our new products.</a:t>
            </a:r>
            <a:r>
              <a:rPr lang="en-US" altLang="zh-TW">
                <a:cs typeface="Calibri"/>
              </a:rPr>
              <a:t> Organize tasting events at our boutique is to draw traffic and potential sales over. </a:t>
            </a:r>
            <a:endParaRPr lang="en-US" altLang="zh-TW" sz="1200" kern="1200" baseline="0">
              <a:latin typeface="+mn-lt"/>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b="0" kern="1200" baseline="0">
              <a:solidFill>
                <a:schemeClr val="bg1"/>
              </a:solidFill>
              <a:effectLst/>
              <a:latin typeface="+mn-lt"/>
              <a:ea typeface="+mn-ea"/>
              <a:cs typeface="+mn-cs"/>
            </a:endParaRPr>
          </a:p>
          <a:p>
            <a:pPr>
              <a:defRPr/>
            </a:pPr>
            <a:r>
              <a:rPr lang="en-HK"/>
              <a:t>Moreover</a:t>
            </a:r>
            <a:r>
              <a:rPr lang="en-HK" sz="1200" b="0" kern="1200" baseline="0">
                <a:effectLst/>
                <a:latin typeface="+mn-lt"/>
                <a:ea typeface="+mn-ea"/>
                <a:cs typeface="+mn-cs"/>
              </a:rPr>
              <a:t>, </a:t>
            </a:r>
            <a:r>
              <a:rPr lang="en-HK"/>
              <a:t>we </a:t>
            </a:r>
            <a:r>
              <a:rPr lang="en-US" sz="1200" kern="1200" baseline="0">
                <a:effectLst/>
                <a:latin typeface="+mn-lt"/>
                <a:ea typeface="+mn-ea"/>
                <a:cs typeface="+mn-cs"/>
              </a:rPr>
              <a:t>commence O2O business strategy that </a:t>
            </a:r>
            <a:r>
              <a:rPr lang="en-US"/>
              <a:t>offer order online but pick up at store options</a:t>
            </a:r>
            <a:r>
              <a:rPr lang="en-US" sz="1200" kern="1200" baseline="0">
                <a:effectLst/>
                <a:latin typeface="+mn-lt"/>
                <a:ea typeface="+mn-ea"/>
                <a:cs typeface="+mn-cs"/>
              </a:rPr>
              <a:t> to </a:t>
            </a:r>
            <a:r>
              <a:rPr lang="en-US"/>
              <a:t>our </a:t>
            </a:r>
            <a:r>
              <a:rPr lang="en-US" sz="1200" kern="1200" baseline="0">
                <a:effectLst/>
                <a:latin typeface="+mn-lt"/>
                <a:ea typeface="+mn-ea"/>
                <a:cs typeface="+mn-cs"/>
              </a:rPr>
              <a:t>customers</a:t>
            </a:r>
            <a:r>
              <a:rPr lang="en-US"/>
              <a:t>, in addition to the traditional order and deliver option. </a:t>
            </a:r>
            <a:endParaRPr lang="en-US">
              <a:cs typeface="Calibri"/>
            </a:endParaRPr>
          </a:p>
          <a:p>
            <a:pPr>
              <a:defRPr/>
            </a:pPr>
            <a:r>
              <a:rPr lang="en-US">
                <a:cs typeface="Calibri"/>
              </a:rPr>
              <a:t>They can choose their nearest boutique for pick up</a:t>
            </a:r>
            <a:r>
              <a:rPr lang="en-US"/>
              <a:t> at their convenient</a:t>
            </a:r>
            <a:r>
              <a:rPr lang="en-US" sz="1200" b="0" i="0" kern="1200">
                <a:effectLst/>
                <a:latin typeface="+mn-lt"/>
                <a:ea typeface="+mn-ea"/>
                <a:cs typeface="+mn-cs"/>
              </a:rPr>
              <a:t>.</a:t>
            </a:r>
            <a:endParaRPr lang="en-US" sz="1200" b="0" i="0" kern="1200">
              <a:latin typeface="+mn-lt"/>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HK" sz="1200" b="0" i="0" kern="1200">
              <a:solidFill>
                <a:schemeClr val="tx1"/>
              </a:solidFill>
              <a:effectLst/>
              <a:latin typeface="+mn-lt"/>
              <a:ea typeface="+mn-ea"/>
              <a:cs typeface="+mn-cs"/>
            </a:endParaRPr>
          </a:p>
          <a:p>
            <a:pPr>
              <a:defRPr/>
            </a:pPr>
            <a:r>
              <a:rPr lang="en-HK" sz="1200" b="0" i="0" kern="1200">
                <a:effectLst/>
                <a:latin typeface="+mn-lt"/>
                <a:ea typeface="+mn-ea"/>
                <a:cs typeface="+mn-cs"/>
              </a:rPr>
              <a:t>To </a:t>
            </a:r>
            <a:r>
              <a:rPr lang="en-HK"/>
              <a:t>reward our </a:t>
            </a:r>
            <a:r>
              <a:rPr lang="en-HK" sz="1200" b="0" i="0" kern="1200" baseline="0">
                <a:effectLst/>
                <a:latin typeface="+mn-lt"/>
                <a:ea typeface="+mn-ea"/>
                <a:cs typeface="+mn-cs"/>
              </a:rPr>
              <a:t>customers during the promotion period, they can </a:t>
            </a:r>
            <a:r>
              <a:rPr lang="en-HK" sz="1200" b="0" i="0" kern="1200">
                <a:effectLst/>
                <a:latin typeface="+mn-lt"/>
                <a:ea typeface="+mn-ea"/>
                <a:cs typeface="+mn-cs"/>
              </a:rPr>
              <a:t>enjoy free delivery upon any purchase</a:t>
            </a:r>
            <a:r>
              <a:rPr lang="en-HK" sz="1200" b="0" i="0" kern="1200" baseline="0">
                <a:effectLst/>
                <a:latin typeface="+mn-lt"/>
                <a:ea typeface="+mn-ea"/>
                <a:cs typeface="+mn-cs"/>
              </a:rPr>
              <a:t> </a:t>
            </a:r>
            <a:r>
              <a:rPr lang="en-HK"/>
              <a:t>of</a:t>
            </a:r>
            <a:r>
              <a:rPr lang="en-HK" sz="1200" b="0" i="0" kern="1200" baseline="0">
                <a:effectLst/>
                <a:latin typeface="+mn-lt"/>
                <a:ea typeface="+mn-ea"/>
                <a:cs typeface="+mn-cs"/>
              </a:rPr>
              <a:t> </a:t>
            </a:r>
            <a:r>
              <a:rPr lang="en-HK"/>
              <a:t>our new </a:t>
            </a:r>
            <a:r>
              <a:rPr lang="en-HK" sz="1200" b="0" i="0" kern="1200" baseline="0">
                <a:effectLst/>
                <a:latin typeface="+mn-lt"/>
                <a:ea typeface="+mn-ea"/>
                <a:cs typeface="+mn-cs"/>
              </a:rPr>
              <a:t>herbal tea </a:t>
            </a:r>
            <a:r>
              <a:rPr lang="en-HK"/>
              <a:t>trial set</a:t>
            </a:r>
            <a:r>
              <a:rPr lang="en-HK" sz="1200" b="0" i="0" kern="1200" baseline="0">
                <a:effectLst/>
                <a:latin typeface="+mn-lt"/>
                <a:ea typeface="+mn-ea"/>
                <a:cs typeface="+mn-cs"/>
              </a:rPr>
              <a:t>.</a:t>
            </a:r>
            <a:r>
              <a:rPr lang="en-HK"/>
              <a:t> </a:t>
            </a:r>
          </a:p>
          <a:p>
            <a:pPr>
              <a:defRPr/>
            </a:pPr>
            <a:r>
              <a:rPr lang="en-HK"/>
              <a:t>Also a</a:t>
            </a:r>
            <a:r>
              <a:rPr lang="en-HK">
                <a:cs typeface="Calibri"/>
              </a:rPr>
              <a:t> free herbal tea capsule gift set can redeemed by the E-coupon of the tasting invitation after the tasting event.  </a:t>
            </a:r>
            <a:endParaRPr lang="en-HK" sz="1200" b="0" i="0" kern="1200" baseline="0">
              <a:latin typeface="+mn-lt"/>
              <a:cs typeface="Calibri"/>
            </a:endParaRPr>
          </a:p>
          <a:p>
            <a:pPr>
              <a:defRPr/>
            </a:pPr>
            <a:endParaRPr lang="en-US" sz="1200" b="0" i="0" kern="1200" baseline="0">
              <a:solidFill>
                <a:schemeClr val="tx1"/>
              </a:solidFill>
              <a:latin typeface="+mn-lt"/>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HK" sz="1200" b="0" i="0" kern="1200">
              <a:solidFill>
                <a:schemeClr val="tx1"/>
              </a:solidFill>
              <a:latin typeface="+mn-lt"/>
              <a:cs typeface="Calibri"/>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zh-TW" sz="1200" kern="1200" baseline="0">
              <a:solidFill>
                <a:srgbClr val="000000"/>
              </a:solidFill>
              <a:latin typeface="+mn-lt"/>
              <a:cs typeface="Calibri"/>
            </a:endParaRPr>
          </a:p>
          <a:p>
            <a:r>
              <a:rPr lang="en-US" b="1"/>
              <a:t>ADD reference: Google, 2018. Retrieved from </a:t>
            </a:r>
            <a:r>
              <a:rPr lang="en-US" b="1">
                <a:hlinkClick r:id="rId3"/>
              </a:rPr>
              <a:t>www.google.com</a:t>
            </a:r>
            <a:endParaRPr lang="en-US"/>
          </a:p>
          <a:p>
            <a:r>
              <a:rPr lang="en-US" b="1"/>
              <a:t>Nespresso, 2018. Retrieved from </a:t>
            </a:r>
            <a:r>
              <a:rPr lang="en-US" b="1">
                <a:hlinkClick r:id="rId4"/>
              </a:rPr>
              <a:t>https://www.nespresso.com/hk/</a:t>
            </a:r>
            <a:endParaRPr lang="en-US"/>
          </a:p>
          <a:p>
            <a:r>
              <a:rPr lang="en-US" b="1">
                <a:hlinkClick r:id="rId5"/>
              </a:rPr>
              <a:t>https://www.nestle.com/asset-library/documents/investors/nis-2014-boston/nespresso.pdf</a:t>
            </a:r>
            <a:endParaRPr lang="en-US"/>
          </a:p>
          <a:p>
            <a:endParaRPr lang="en-US"/>
          </a:p>
          <a:p>
            <a:endParaRPr lang="en-US" altLang="zh-HK">
              <a:latin typeface="Calibri"/>
              <a:ea typeface="新細明體"/>
              <a:cs typeface="Calibri"/>
            </a:endParaRPr>
          </a:p>
          <a:p>
            <a:endParaRPr lang="zh-HK" altLang="en-US" sz="1260">
              <a:solidFill>
                <a:srgbClr val="FF0000"/>
              </a:solidFill>
              <a:latin typeface="新細明體"/>
              <a:ea typeface="新細明體"/>
            </a:endParaRPr>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8</a:t>
            </a:fld>
            <a:endParaRPr lang="zh-HK" altLang="en-US"/>
          </a:p>
        </p:txBody>
      </p:sp>
    </p:spTree>
    <p:extLst>
      <p:ext uri="{BB962C8B-B14F-4D97-AF65-F5344CB8AC3E}">
        <p14:creationId xmlns:p14="http://schemas.microsoft.com/office/powerpoint/2010/main" xmlns="" val="1969067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sz="1200" b="0" i="0" u="none" strike="noStrike" kern="1200">
                <a:effectLst/>
                <a:latin typeface="+mn-lt"/>
                <a:ea typeface="+mn-ea"/>
                <a:cs typeface="+mn-cs"/>
              </a:rPr>
              <a:t>We </a:t>
            </a:r>
            <a:r>
              <a:rPr lang="en-US"/>
              <a:t>also suggest optimizing the </a:t>
            </a:r>
            <a:r>
              <a:rPr lang="en-US" sz="1200" b="0" i="0" u="none" strike="noStrike" kern="1200">
                <a:effectLst/>
                <a:latin typeface="+mn-lt"/>
                <a:ea typeface="+mn-ea"/>
                <a:cs typeface="+mn-cs"/>
              </a:rPr>
              <a:t>Search Engine</a:t>
            </a:r>
            <a:r>
              <a:rPr lang="en-US"/>
              <a:t> results via</a:t>
            </a:r>
            <a:r>
              <a:rPr lang="en-US" sz="1200" b="0" i="0" u="none" strike="noStrike" kern="1200">
                <a:effectLst/>
                <a:latin typeface="+mn-lt"/>
                <a:ea typeface="+mn-ea"/>
                <a:cs typeface="+mn-cs"/>
              </a:rPr>
              <a:t> keyword searching</a:t>
            </a:r>
            <a:r>
              <a:rPr lang="en-US"/>
              <a:t> on major</a:t>
            </a:r>
            <a:r>
              <a:rPr lang="en-US" sz="1200" b="0" i="0" u="none" strike="noStrike" kern="1200">
                <a:effectLst/>
                <a:latin typeface="+mn-lt"/>
                <a:ea typeface="+mn-ea"/>
                <a:cs typeface="+mn-cs"/>
              </a:rPr>
              <a:t> </a:t>
            </a:r>
            <a:r>
              <a:rPr lang="en-US"/>
              <a:t>search engine website such as </a:t>
            </a:r>
            <a:r>
              <a:rPr lang="en-US" sz="1200" b="0" i="0" u="none" strike="noStrike" kern="1200">
                <a:effectLst/>
                <a:latin typeface="+mn-lt"/>
                <a:ea typeface="+mn-ea"/>
                <a:cs typeface="+mn-cs"/>
              </a:rPr>
              <a:t>google </a:t>
            </a:r>
            <a:r>
              <a:rPr lang="en-US"/>
              <a:t>and yahoo</a:t>
            </a:r>
            <a:r>
              <a:rPr lang="en-US" sz="1200" b="0" i="0" u="none" strike="noStrike" kern="1200">
                <a:effectLst/>
                <a:latin typeface="+mn-lt"/>
                <a:ea typeface="+mn-ea"/>
                <a:cs typeface="+mn-cs"/>
              </a:rPr>
              <a:t>.</a:t>
            </a:r>
            <a:r>
              <a:rPr lang="en-US"/>
              <a:t> </a:t>
            </a:r>
          </a:p>
          <a:p>
            <a:r>
              <a:rPr lang="en-US" sz="1200" b="0" i="0" u="none" strike="noStrike" kern="1200">
                <a:effectLst/>
                <a:latin typeface="+mn-lt"/>
                <a:ea typeface="+mn-ea"/>
                <a:cs typeface="+mn-cs"/>
              </a:rPr>
              <a:t>To increase the number of </a:t>
            </a:r>
            <a:r>
              <a:rPr lang="en-US"/>
              <a:t>appearance and visit</a:t>
            </a:r>
            <a:r>
              <a:rPr lang="en-US" sz="1200" b="0" i="0" u="none" strike="noStrike" kern="1200">
                <a:effectLst/>
                <a:latin typeface="+mn-lt"/>
                <a:ea typeface="+mn-ea"/>
                <a:cs typeface="+mn-cs"/>
              </a:rPr>
              <a:t> to Nespresso website by improving rankings in </a:t>
            </a:r>
            <a:r>
              <a:rPr lang="en-US"/>
              <a:t>the search</a:t>
            </a:r>
            <a:r>
              <a:rPr lang="en-US" sz="1200" b="0" i="0" u="none" strike="noStrike" kern="1200">
                <a:effectLst/>
                <a:latin typeface="+mn-lt"/>
                <a:ea typeface="+mn-ea"/>
                <a:cs typeface="+mn-cs"/>
              </a:rPr>
              <a:t> engine results.</a:t>
            </a:r>
            <a:r>
              <a:rPr lang="en-US"/>
              <a:t> </a:t>
            </a:r>
            <a:endParaRPr lang="en-US">
              <a:cs typeface="Calibri"/>
            </a:endParaRPr>
          </a:p>
          <a:p>
            <a:endParaRPr lang="en-US" sz="1200" b="0" i="0" u="none" strike="noStrike" kern="1200">
              <a:solidFill>
                <a:schemeClr val="tx1"/>
              </a:solidFill>
              <a:effectLst/>
              <a:latin typeface="+mn-lt"/>
              <a:ea typeface="+mn-ea"/>
              <a:cs typeface="+mn-cs"/>
            </a:endParaRPr>
          </a:p>
          <a:p>
            <a:r>
              <a:rPr lang="en-US" sz="1200" b="0" i="0" u="none" strike="noStrike" kern="1200">
                <a:effectLst/>
                <a:latin typeface="+mn-lt"/>
                <a:ea typeface="+mn-ea"/>
                <a:cs typeface="+mn-cs"/>
              </a:rPr>
              <a:t>Moreover, PR seeding is one of the most important ways to promote our new product via social media. Apart from advisement placement such as page post ad, sponsor ad in Facebook, we can post the tips and the best combination of herbal tea with moody </a:t>
            </a:r>
            <a:r>
              <a:rPr lang="en-US"/>
              <a:t>photos or video in</a:t>
            </a:r>
            <a:r>
              <a:rPr lang="en-US" sz="1200" b="0" i="0" u="none" strike="noStrike" kern="1200">
                <a:effectLst/>
                <a:latin typeface="+mn-lt"/>
                <a:ea typeface="+mn-ea"/>
                <a:cs typeface="+mn-cs"/>
              </a:rPr>
              <a:t> different kinds of social media like</a:t>
            </a:r>
            <a:r>
              <a:rPr lang="en-US"/>
              <a:t> </a:t>
            </a:r>
            <a:r>
              <a:rPr lang="en-US" sz="1200" b="0" i="0" u="none" strike="noStrike" kern="1200">
                <a:effectLst/>
                <a:latin typeface="+mn-lt"/>
                <a:ea typeface="+mn-ea"/>
                <a:cs typeface="+mn-cs"/>
              </a:rPr>
              <a:t>FB</a:t>
            </a:r>
            <a:r>
              <a:rPr lang="en-US"/>
              <a:t>, IG and </a:t>
            </a:r>
            <a:r>
              <a:rPr lang="en-US" err="1"/>
              <a:t>youtube</a:t>
            </a:r>
            <a:r>
              <a:rPr lang="en-US"/>
              <a:t>.</a:t>
            </a:r>
            <a:r>
              <a:rPr lang="en-US" sz="1200" b="0" i="0" u="none" strike="noStrike" kern="1200">
                <a:effectLst/>
                <a:latin typeface="+mn-lt"/>
                <a:ea typeface="+mn-ea"/>
                <a:cs typeface="+mn-cs"/>
              </a:rPr>
              <a:t> </a:t>
            </a:r>
            <a:r>
              <a:rPr lang="en-US"/>
              <a:t>Also, we will invite our brand ambassador, Michelle Yeung and some celebrities and media to experience our herbal tea during the promotion period in store, after that we can share the post event photos or video on social media. </a:t>
            </a:r>
          </a:p>
          <a:p>
            <a:r>
              <a:rPr lang="en-US"/>
              <a:t>Hopefully we can draw as much attention and sales as possible for this new product launch</a:t>
            </a:r>
            <a:r>
              <a:rPr lang="en-US">
                <a:cs typeface="Calibri"/>
              </a:rPr>
              <a:t>. </a:t>
            </a:r>
            <a:endParaRPr lang="en-US"/>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9</a:t>
            </a:fld>
            <a:endParaRPr lang="zh-HK" altLang="en-US"/>
          </a:p>
        </p:txBody>
      </p:sp>
    </p:spTree>
    <p:extLst>
      <p:ext uri="{BB962C8B-B14F-4D97-AF65-F5344CB8AC3E}">
        <p14:creationId xmlns:p14="http://schemas.microsoft.com/office/powerpoint/2010/main" xmlns="" val="33249470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pPr>
              <a:defRPr/>
            </a:pPr>
            <a:r>
              <a:rPr lang="en-HK">
                <a:cs typeface="Calibri"/>
              </a:rPr>
              <a:t>For Retailing, we currently have 3 boutiques in Hong Kong and they are IFC in Central, Elements at Kowloon Station and Festival Walk Mall in Kowloon. </a:t>
            </a:r>
            <a:endParaRPr lang="en-US"/>
          </a:p>
          <a:p>
            <a:pPr>
              <a:defRPr/>
            </a:pPr>
            <a:r>
              <a:rPr lang="en-HK">
                <a:cs typeface="Calibri"/>
              </a:rPr>
              <a:t>All of them are located in premium location with good clienteles. </a:t>
            </a:r>
            <a:endParaRPr lang="en-HK"/>
          </a:p>
          <a:p>
            <a:endParaRPr lang="en-HK">
              <a:cs typeface="Calibri"/>
            </a:endParaRPr>
          </a:p>
          <a:p>
            <a:r>
              <a:rPr lang="en-US" altLang="zh-HK"/>
              <a:t>All our boutiques are</a:t>
            </a:r>
            <a:r>
              <a:rPr lang="zh-HK" altLang="en-US"/>
              <a:t> </a:t>
            </a:r>
            <a:r>
              <a:rPr lang="en-US" altLang="zh-HK"/>
              <a:t>the</a:t>
            </a:r>
            <a:r>
              <a:rPr lang="zh-HK" altLang="en-US"/>
              <a:t> </a:t>
            </a:r>
            <a:r>
              <a:rPr lang="en-US" altLang="zh-HK"/>
              <a:t>base</a:t>
            </a:r>
            <a:r>
              <a:rPr lang="zh-HK" altLang="en-US"/>
              <a:t> </a:t>
            </a:r>
            <a:r>
              <a:rPr lang="en-US" altLang="zh-HK"/>
              <a:t>of</a:t>
            </a:r>
            <a:r>
              <a:rPr lang="zh-HK" altLang="en-US"/>
              <a:t> </a:t>
            </a:r>
            <a:r>
              <a:rPr lang="en-US" altLang="zh-HK"/>
              <a:t>the</a:t>
            </a:r>
            <a:r>
              <a:rPr lang="zh-HK" altLang="en-US"/>
              <a:t> </a:t>
            </a:r>
            <a:r>
              <a:rPr lang="en-US" altLang="zh-HK"/>
              <a:t>experiential</a:t>
            </a:r>
            <a:r>
              <a:rPr lang="zh-HK" altLang="en-US"/>
              <a:t> </a:t>
            </a:r>
            <a:r>
              <a:rPr lang="en-US" altLang="zh-HK"/>
              <a:t>marketing</a:t>
            </a:r>
            <a:r>
              <a:rPr lang="zh-HK" altLang="en-US"/>
              <a:t> </a:t>
            </a:r>
            <a:r>
              <a:rPr lang="en-US" altLang="zh-HK"/>
              <a:t>strategy.</a:t>
            </a:r>
            <a:r>
              <a:rPr lang="zh-HK" altLang="en-US"/>
              <a:t> </a:t>
            </a:r>
            <a:r>
              <a:rPr lang="en-US" altLang="zh-HK"/>
              <a:t>All</a:t>
            </a:r>
            <a:r>
              <a:rPr lang="zh-HK" altLang="en-US"/>
              <a:t> </a:t>
            </a:r>
            <a:r>
              <a:rPr lang="en-US" altLang="zh-HK"/>
              <a:t>has</a:t>
            </a:r>
            <a:r>
              <a:rPr lang="zh-HK" altLang="en-US"/>
              <a:t> </a:t>
            </a:r>
            <a:r>
              <a:rPr lang="en-US" altLang="zh-HK"/>
              <a:t>been</a:t>
            </a:r>
            <a:r>
              <a:rPr lang="zh-HK" altLang="en-US"/>
              <a:t> </a:t>
            </a:r>
            <a:r>
              <a:rPr lang="en-US" altLang="zh-HK"/>
              <a:t>designed</a:t>
            </a:r>
            <a:r>
              <a:rPr lang="zh-HK" altLang="en-US"/>
              <a:t> </a:t>
            </a:r>
            <a:r>
              <a:rPr lang="en-US" altLang="zh-HK"/>
              <a:t>so</a:t>
            </a:r>
            <a:r>
              <a:rPr lang="zh-HK" altLang="en-US"/>
              <a:t> </a:t>
            </a:r>
            <a:r>
              <a:rPr lang="en-US" altLang="zh-HK"/>
              <a:t>that</a:t>
            </a:r>
            <a:r>
              <a:rPr lang="zh-HK" altLang="en-US"/>
              <a:t> </a:t>
            </a:r>
            <a:r>
              <a:rPr lang="en-US" altLang="zh-HK"/>
              <a:t>the</a:t>
            </a:r>
            <a:r>
              <a:rPr lang="zh-HK" altLang="en-US"/>
              <a:t> </a:t>
            </a:r>
            <a:r>
              <a:rPr lang="en-US" altLang="zh-HK"/>
              <a:t>customers</a:t>
            </a:r>
            <a:r>
              <a:rPr lang="zh-HK" altLang="en-US"/>
              <a:t> </a:t>
            </a:r>
            <a:r>
              <a:rPr lang="en-US" altLang="zh-HK"/>
              <a:t>make</a:t>
            </a:r>
            <a:r>
              <a:rPr lang="zh-HK" altLang="en-US"/>
              <a:t> </a:t>
            </a:r>
            <a:r>
              <a:rPr lang="en-US" altLang="zh-HK"/>
              <a:t>themselves</a:t>
            </a:r>
            <a:r>
              <a:rPr lang="zh-HK" altLang="en-US"/>
              <a:t> </a:t>
            </a:r>
            <a:r>
              <a:rPr lang="en-US" altLang="zh-HK"/>
              <a:t>comfortable:</a:t>
            </a:r>
            <a:r>
              <a:rPr lang="zh-HK" altLang="en-US"/>
              <a:t> </a:t>
            </a:r>
            <a:r>
              <a:rPr lang="en-US" altLang="zh-HK"/>
              <a:t>the</a:t>
            </a:r>
            <a:r>
              <a:rPr lang="zh-HK" altLang="en-US"/>
              <a:t> </a:t>
            </a:r>
            <a:r>
              <a:rPr lang="en-US" altLang="zh-HK"/>
              <a:t>atmosphere</a:t>
            </a:r>
            <a:r>
              <a:rPr lang="zh-HK" altLang="en-US"/>
              <a:t> </a:t>
            </a:r>
            <a:r>
              <a:rPr lang="en-US" altLang="zh-HK"/>
              <a:t>is</a:t>
            </a:r>
            <a:r>
              <a:rPr lang="zh-HK" altLang="en-US"/>
              <a:t> </a:t>
            </a:r>
            <a:r>
              <a:rPr lang="en-US" altLang="zh-HK"/>
              <a:t>warm.</a:t>
            </a:r>
            <a:r>
              <a:rPr lang="zh-HK" altLang="en-US"/>
              <a:t> </a:t>
            </a:r>
            <a:endParaRPr lang="en-HK"/>
          </a:p>
          <a:p>
            <a:r>
              <a:rPr lang="en-US" altLang="zh-HK"/>
              <a:t>The</a:t>
            </a:r>
            <a:r>
              <a:rPr lang="zh-HK" altLang="en-US"/>
              <a:t> </a:t>
            </a:r>
            <a:r>
              <a:rPr lang="en-US" altLang="zh-HK"/>
              <a:t>potential</a:t>
            </a:r>
            <a:r>
              <a:rPr lang="zh-HK" altLang="en-US"/>
              <a:t> </a:t>
            </a:r>
            <a:r>
              <a:rPr lang="en-US" altLang="zh-HK"/>
              <a:t>customers</a:t>
            </a:r>
            <a:r>
              <a:rPr lang="zh-HK" altLang="en-US"/>
              <a:t> </a:t>
            </a:r>
            <a:r>
              <a:rPr lang="en-US" altLang="zh-HK"/>
              <a:t>can</a:t>
            </a:r>
            <a:r>
              <a:rPr lang="zh-HK" altLang="en-US"/>
              <a:t> </a:t>
            </a:r>
            <a:r>
              <a:rPr lang="en-US" altLang="zh-HK"/>
              <a:t>taste</a:t>
            </a:r>
            <a:r>
              <a:rPr lang="zh-HK" altLang="en-US"/>
              <a:t> </a:t>
            </a:r>
            <a:r>
              <a:rPr lang="en-US" altLang="zh-HK"/>
              <a:t>the</a:t>
            </a:r>
            <a:r>
              <a:rPr lang="zh-HK" altLang="en-US"/>
              <a:t> </a:t>
            </a:r>
            <a:r>
              <a:rPr lang="en-US" altLang="zh-HK"/>
              <a:t>different</a:t>
            </a:r>
            <a:r>
              <a:rPr lang="zh-HK" altLang="en-US"/>
              <a:t> </a:t>
            </a:r>
            <a:r>
              <a:rPr lang="en-US" altLang="zh-HK"/>
              <a:t>flavours</a:t>
            </a:r>
            <a:r>
              <a:rPr lang="zh-HK" altLang="en-US"/>
              <a:t> </a:t>
            </a:r>
            <a:r>
              <a:rPr lang="en-US" altLang="zh-HK"/>
              <a:t>of</a:t>
            </a:r>
            <a:r>
              <a:rPr lang="zh-HK" altLang="en-US"/>
              <a:t> </a:t>
            </a:r>
            <a:r>
              <a:rPr lang="en-US" altLang="zh-HK"/>
              <a:t>our products,</a:t>
            </a:r>
            <a:r>
              <a:rPr lang="zh-HK" altLang="en-US"/>
              <a:t> </a:t>
            </a:r>
            <a:r>
              <a:rPr lang="en-US" altLang="zh-HK"/>
              <a:t>try</a:t>
            </a:r>
            <a:r>
              <a:rPr lang="zh-HK" altLang="en-US"/>
              <a:t> </a:t>
            </a:r>
            <a:r>
              <a:rPr lang="en-US" altLang="zh-HK"/>
              <a:t>the</a:t>
            </a:r>
            <a:r>
              <a:rPr lang="zh-HK" altLang="en-US"/>
              <a:t> N</a:t>
            </a:r>
            <a:r>
              <a:rPr lang="en-US" altLang="zh-HK"/>
              <a:t>espresso</a:t>
            </a:r>
            <a:r>
              <a:rPr lang="zh-HK" altLang="en-US"/>
              <a:t> </a:t>
            </a:r>
            <a:r>
              <a:rPr lang="en-US" altLang="zh-HK"/>
              <a:t>machines</a:t>
            </a:r>
            <a:r>
              <a:rPr lang="zh-HK" altLang="en-US"/>
              <a:t> </a:t>
            </a:r>
            <a:r>
              <a:rPr lang="en-US" altLang="zh-HK"/>
              <a:t>and</a:t>
            </a:r>
            <a:r>
              <a:rPr lang="zh-HK" altLang="en-US"/>
              <a:t> </a:t>
            </a:r>
            <a:r>
              <a:rPr lang="en-US" altLang="zh-HK"/>
              <a:t>listen</a:t>
            </a:r>
            <a:r>
              <a:rPr lang="zh-HK" altLang="en-US"/>
              <a:t> </a:t>
            </a:r>
            <a:r>
              <a:rPr lang="en-US" altLang="zh-HK"/>
              <a:t>to</a:t>
            </a:r>
            <a:r>
              <a:rPr lang="zh-HK" altLang="en-US"/>
              <a:t> </a:t>
            </a:r>
            <a:r>
              <a:rPr lang="en-US" altLang="zh-HK"/>
              <a:t>the</a:t>
            </a:r>
            <a:r>
              <a:rPr lang="zh-HK" altLang="en-US"/>
              <a:t> </a:t>
            </a:r>
            <a:r>
              <a:rPr lang="en-US" altLang="zh-HK"/>
              <a:t>advices</a:t>
            </a:r>
            <a:r>
              <a:rPr lang="zh-HK" altLang="en-US"/>
              <a:t> </a:t>
            </a:r>
            <a:r>
              <a:rPr lang="en-US" altLang="zh-HK"/>
              <a:t>of</a:t>
            </a:r>
            <a:r>
              <a:rPr lang="zh-HK" altLang="en-US"/>
              <a:t> our </a:t>
            </a:r>
            <a:r>
              <a:rPr lang="en-US" altLang="zh-HK"/>
              <a:t>specialised</a:t>
            </a:r>
            <a:r>
              <a:rPr lang="zh-HK" altLang="en-US"/>
              <a:t> </a:t>
            </a:r>
            <a:r>
              <a:rPr lang="en-US" altLang="zh-HK"/>
              <a:t>salesmen.</a:t>
            </a:r>
            <a:r>
              <a:rPr lang="zh-HK" altLang="en-US"/>
              <a:t> </a:t>
            </a:r>
          </a:p>
          <a:p>
            <a:r>
              <a:rPr lang="en-US" altLang="zh-HK"/>
              <a:t>The</a:t>
            </a:r>
            <a:r>
              <a:rPr lang="zh-HK" altLang="en-US"/>
              <a:t> </a:t>
            </a:r>
            <a:r>
              <a:rPr lang="en-US" altLang="zh-HK"/>
              <a:t>aim</a:t>
            </a:r>
            <a:r>
              <a:rPr lang="zh-HK" altLang="en-US"/>
              <a:t> </a:t>
            </a:r>
            <a:r>
              <a:rPr lang="en-US" altLang="zh-HK"/>
              <a:t>is</a:t>
            </a:r>
            <a:r>
              <a:rPr lang="zh-HK" altLang="en-US"/>
              <a:t> </a:t>
            </a:r>
            <a:r>
              <a:rPr lang="en-US" altLang="zh-HK"/>
              <a:t>that</a:t>
            </a:r>
            <a:r>
              <a:rPr lang="zh-HK" altLang="en-US"/>
              <a:t> </a:t>
            </a:r>
            <a:r>
              <a:rPr lang="en-US" altLang="zh-HK"/>
              <a:t>the</a:t>
            </a:r>
            <a:r>
              <a:rPr lang="zh-HK" altLang="en-US"/>
              <a:t> </a:t>
            </a:r>
            <a:r>
              <a:rPr lang="en-US" altLang="zh-HK"/>
              <a:t>customers</a:t>
            </a:r>
            <a:r>
              <a:rPr lang="zh-HK" altLang="en-US"/>
              <a:t> </a:t>
            </a:r>
            <a:r>
              <a:rPr lang="en-US" altLang="zh-HK"/>
              <a:t>see</a:t>
            </a:r>
            <a:r>
              <a:rPr lang="zh-HK" altLang="en-US"/>
              <a:t> </a:t>
            </a:r>
            <a:r>
              <a:rPr lang="en-US" altLang="zh-HK"/>
              <a:t>the</a:t>
            </a:r>
            <a:r>
              <a:rPr lang="zh-HK" altLang="en-US"/>
              <a:t> </a:t>
            </a:r>
            <a:r>
              <a:rPr lang="en-US" altLang="zh-HK"/>
              <a:t>purchase</a:t>
            </a:r>
            <a:r>
              <a:rPr lang="zh-HK" altLang="en-US"/>
              <a:t> </a:t>
            </a:r>
            <a:r>
              <a:rPr lang="en-US" altLang="zh-HK"/>
              <a:t>as</a:t>
            </a:r>
            <a:r>
              <a:rPr lang="zh-HK" altLang="en-US"/>
              <a:t> </a:t>
            </a:r>
            <a:r>
              <a:rPr lang="en-US" altLang="zh-HK"/>
              <a:t>a</a:t>
            </a:r>
            <a:r>
              <a:rPr lang="zh-HK" altLang="en-US"/>
              <a:t> </a:t>
            </a:r>
            <a:r>
              <a:rPr lang="en-US" altLang="zh-HK"/>
              <a:t>pleasant</a:t>
            </a:r>
            <a:r>
              <a:rPr lang="zh-HK" altLang="en-US"/>
              <a:t> </a:t>
            </a:r>
            <a:r>
              <a:rPr lang="en-US" altLang="zh-HK"/>
              <a:t>experience</a:t>
            </a:r>
            <a:r>
              <a:rPr lang="zh-HK" altLang="en-US"/>
              <a:t> </a:t>
            </a:r>
            <a:r>
              <a:rPr lang="en-US" altLang="zh-HK"/>
              <a:t>which</a:t>
            </a:r>
            <a:r>
              <a:rPr lang="zh-HK" altLang="en-US"/>
              <a:t> </a:t>
            </a:r>
            <a:r>
              <a:rPr lang="en-US" altLang="zh-HK"/>
              <a:t>will</a:t>
            </a:r>
            <a:r>
              <a:rPr lang="zh-HK" altLang="en-US"/>
              <a:t> </a:t>
            </a:r>
            <a:r>
              <a:rPr lang="en-US" altLang="zh-HK"/>
              <a:t>make</a:t>
            </a:r>
            <a:r>
              <a:rPr lang="zh-HK" altLang="en-US"/>
              <a:t> </a:t>
            </a:r>
            <a:r>
              <a:rPr lang="en-US" altLang="zh-HK"/>
              <a:t>them</a:t>
            </a:r>
            <a:r>
              <a:rPr lang="zh-HK" altLang="en-US"/>
              <a:t> </a:t>
            </a:r>
            <a:r>
              <a:rPr lang="en-US" altLang="zh-HK"/>
              <a:t>want</a:t>
            </a:r>
            <a:r>
              <a:rPr lang="zh-HK" altLang="en-US"/>
              <a:t> </a:t>
            </a:r>
            <a:r>
              <a:rPr lang="en-US" altLang="zh-HK"/>
              <a:t>to</a:t>
            </a:r>
            <a:r>
              <a:rPr lang="zh-HK" altLang="en-US"/>
              <a:t> </a:t>
            </a:r>
            <a:r>
              <a:rPr lang="en-US" altLang="zh-HK"/>
              <a:t>come</a:t>
            </a:r>
            <a:r>
              <a:rPr lang="zh-HK" altLang="en-US"/>
              <a:t> </a:t>
            </a:r>
            <a:r>
              <a:rPr lang="en-US" altLang="zh-HK"/>
              <a:t>back</a:t>
            </a:r>
            <a:r>
              <a:rPr lang="zh-HK" altLang="en-US"/>
              <a:t> </a:t>
            </a:r>
            <a:r>
              <a:rPr lang="en-US" altLang="zh-HK"/>
              <a:t>in</a:t>
            </a:r>
            <a:r>
              <a:rPr lang="zh-HK" altLang="en-US"/>
              <a:t> </a:t>
            </a:r>
            <a:r>
              <a:rPr lang="en-US" altLang="zh-HK"/>
              <a:t>the</a:t>
            </a:r>
            <a:r>
              <a:rPr lang="zh-HK" altLang="en-US"/>
              <a:t> </a:t>
            </a:r>
            <a:r>
              <a:rPr lang="en-US" altLang="zh-HK"/>
              <a:t>shop</a:t>
            </a:r>
            <a:r>
              <a:rPr lang="zh-HK" altLang="en-US"/>
              <a:t> </a:t>
            </a:r>
            <a:r>
              <a:rPr lang="en-US" altLang="zh-HK"/>
              <a:t>and</a:t>
            </a:r>
            <a:r>
              <a:rPr lang="zh-HK" altLang="en-US"/>
              <a:t> </a:t>
            </a:r>
            <a:r>
              <a:rPr lang="en-US" altLang="zh-HK"/>
              <a:t>buy</a:t>
            </a:r>
            <a:r>
              <a:rPr lang="zh-HK" altLang="en-US"/>
              <a:t> </a:t>
            </a:r>
            <a:r>
              <a:rPr lang="en-US" altLang="zh-HK"/>
              <a:t>other</a:t>
            </a:r>
            <a:r>
              <a:rPr lang="zh-HK" altLang="en-US"/>
              <a:t> </a:t>
            </a:r>
            <a:r>
              <a:rPr lang="en-US" altLang="zh-HK"/>
              <a:t>Nespresso</a:t>
            </a:r>
            <a:r>
              <a:rPr lang="zh-HK" altLang="en-US"/>
              <a:t> </a:t>
            </a:r>
            <a:r>
              <a:rPr lang="en-US" altLang="zh-HK"/>
              <a:t>products.</a:t>
            </a:r>
            <a:r>
              <a:rPr lang="zh-HK" altLang="en-US"/>
              <a:t> </a:t>
            </a:r>
            <a:endParaRPr lang="en-HK"/>
          </a:p>
          <a:p>
            <a:r>
              <a:rPr lang="en-US" altLang="zh-HK"/>
              <a:t>Our</a:t>
            </a:r>
            <a:r>
              <a:rPr lang="zh-HK" altLang="en-US"/>
              <a:t> </a:t>
            </a:r>
            <a:r>
              <a:rPr lang="en-US" altLang="zh-HK"/>
              <a:t>shops</a:t>
            </a:r>
            <a:r>
              <a:rPr lang="zh-HK" altLang="en-US"/>
              <a:t> </a:t>
            </a:r>
            <a:r>
              <a:rPr lang="en-US" altLang="zh-HK"/>
              <a:t>are</a:t>
            </a:r>
            <a:r>
              <a:rPr lang="zh-HK" altLang="en-US"/>
              <a:t> </a:t>
            </a:r>
            <a:r>
              <a:rPr lang="en-US" altLang="zh-HK"/>
              <a:t>a</a:t>
            </a:r>
            <a:r>
              <a:rPr lang="zh-HK" altLang="en-US"/>
              <a:t> </a:t>
            </a:r>
            <a:r>
              <a:rPr lang="en-US" altLang="zh-HK"/>
              <a:t>real</a:t>
            </a:r>
            <a:r>
              <a:rPr lang="zh-HK" altLang="en-US"/>
              <a:t> </a:t>
            </a:r>
            <a:r>
              <a:rPr lang="en-US" altLang="zh-HK"/>
              <a:t>show</a:t>
            </a:r>
            <a:r>
              <a:rPr lang="zh-HK" altLang="en-US"/>
              <a:t> </a:t>
            </a:r>
            <a:r>
              <a:rPr lang="en-US" altLang="zh-HK"/>
              <a:t>window</a:t>
            </a:r>
            <a:r>
              <a:rPr lang="zh-HK" altLang="en-US"/>
              <a:t> </a:t>
            </a:r>
            <a:r>
              <a:rPr lang="en-US" altLang="zh-HK"/>
              <a:t>for</a:t>
            </a:r>
            <a:r>
              <a:rPr lang="zh-HK" altLang="en-US"/>
              <a:t> </a:t>
            </a:r>
            <a:r>
              <a:rPr lang="en-US" altLang="zh-HK"/>
              <a:t>the</a:t>
            </a:r>
            <a:r>
              <a:rPr lang="zh-HK" altLang="en-US"/>
              <a:t> </a:t>
            </a:r>
            <a:r>
              <a:rPr lang="en-US" altLang="zh-HK"/>
              <a:t>brand,</a:t>
            </a:r>
            <a:r>
              <a:rPr lang="zh-HK" altLang="en-US"/>
              <a:t> </a:t>
            </a:r>
            <a:r>
              <a:rPr lang="en-US" altLang="zh-HK"/>
              <a:t>to</a:t>
            </a:r>
            <a:r>
              <a:rPr lang="zh-HK" altLang="en-US"/>
              <a:t> </a:t>
            </a:r>
            <a:r>
              <a:rPr lang="en-US" altLang="zh-HK"/>
              <a:t>show</a:t>
            </a:r>
            <a:r>
              <a:rPr lang="zh-HK" altLang="en-US"/>
              <a:t> </a:t>
            </a:r>
            <a:r>
              <a:rPr lang="en-US" altLang="zh-HK"/>
              <a:t>the</a:t>
            </a:r>
            <a:r>
              <a:rPr lang="zh-HK" altLang="en-US"/>
              <a:t> </a:t>
            </a:r>
            <a:r>
              <a:rPr lang="en-US" altLang="zh-HK"/>
              <a:t>customers</a:t>
            </a:r>
            <a:r>
              <a:rPr lang="zh-HK" altLang="en-US"/>
              <a:t> </a:t>
            </a:r>
            <a:r>
              <a:rPr lang="en-US" altLang="zh-HK"/>
              <a:t>the</a:t>
            </a:r>
            <a:r>
              <a:rPr lang="zh-HK" altLang="en-US"/>
              <a:t> “</a:t>
            </a:r>
            <a:r>
              <a:rPr lang="en-US" altLang="zh-HK"/>
              <a:t>Nespresso</a:t>
            </a:r>
            <a:r>
              <a:rPr lang="zh-HK" altLang="en-US"/>
              <a:t>’</a:t>
            </a:r>
            <a:r>
              <a:rPr lang="en-US" altLang="zh-HK"/>
              <a:t>s</a:t>
            </a:r>
            <a:r>
              <a:rPr lang="zh-HK" altLang="en-US"/>
              <a:t> </a:t>
            </a:r>
            <a:r>
              <a:rPr lang="en-US" altLang="zh-HK"/>
              <a:t>drinker</a:t>
            </a:r>
            <a:r>
              <a:rPr lang="zh-HK" altLang="en-US"/>
              <a:t> </a:t>
            </a:r>
            <a:r>
              <a:rPr lang="en-US" altLang="zh-HK"/>
              <a:t>way</a:t>
            </a:r>
            <a:r>
              <a:rPr lang="zh-HK" altLang="en-US"/>
              <a:t> </a:t>
            </a:r>
            <a:r>
              <a:rPr lang="en-US" altLang="zh-HK"/>
              <a:t>of</a:t>
            </a:r>
            <a:r>
              <a:rPr lang="zh-HK" altLang="en-US"/>
              <a:t> </a:t>
            </a:r>
            <a:r>
              <a:rPr lang="en-US" altLang="zh-HK"/>
              <a:t>living</a:t>
            </a:r>
            <a:r>
              <a:rPr lang="zh-HK" altLang="en-US"/>
              <a:t>”</a:t>
            </a:r>
            <a:endParaRPr lang="zh-HK" altLang="en-US">
              <a:cs typeface="Calibri"/>
            </a:endParaRPr>
          </a:p>
          <a:p>
            <a:endParaRPr lang="en-HK">
              <a:cs typeface="Calibri"/>
            </a:endParaRPr>
          </a:p>
          <a:p>
            <a:r>
              <a:rPr lang="en-HK">
                <a:cs typeface="Calibri"/>
              </a:rPr>
              <a:t>Our capsules and accessories are sold exclusively at our boutiques, and the Nespresso machines can be found at both the Nespresso boutiques or </a:t>
            </a:r>
          </a:p>
          <a:p>
            <a:r>
              <a:rPr lang="en-HK">
                <a:cs typeface="Calibri"/>
              </a:rPr>
              <a:t>some trustworthy electrical shops like Fortress and Broadway.</a:t>
            </a:r>
            <a:endParaRPr lang="en-HK"/>
          </a:p>
          <a:p>
            <a:endParaRPr lang="en-HK">
              <a:cs typeface="Calibri"/>
            </a:endParaRPr>
          </a:p>
          <a:p>
            <a:r>
              <a:rPr lang="en-HK">
                <a:cs typeface="Calibri"/>
              </a:rPr>
              <a:t>Since our current stores are already set up in premium location, we would suggest the Gateway at TST to be our next potential boutique as the location is surrounded by many offices of some big companies. It is a hub of our targeted customers.</a:t>
            </a:r>
            <a:endParaRPr lang="en-HK"/>
          </a:p>
          <a:p>
            <a:endParaRPr lang="zh-HK"/>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10</a:t>
            </a:fld>
            <a:endParaRPr lang="zh-HK" altLang="en-US"/>
          </a:p>
        </p:txBody>
      </p:sp>
    </p:spTree>
    <p:extLst>
      <p:ext uri="{BB962C8B-B14F-4D97-AF65-F5344CB8AC3E}">
        <p14:creationId xmlns:p14="http://schemas.microsoft.com/office/powerpoint/2010/main" xmlns="" val="23594668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en-US"/>
              <a:t>We currently have 2 pop up boutiques. One is at the Yoho mall in Yuen Long and the other one is </a:t>
            </a:r>
            <a:r>
              <a:rPr lang="en-US" err="1"/>
              <a:t>Pop corn</a:t>
            </a:r>
            <a:r>
              <a:rPr lang="en-US"/>
              <a:t> Mall in </a:t>
            </a:r>
            <a:r>
              <a:rPr lang="en-US" err="1"/>
              <a:t>Tseung</a:t>
            </a:r>
            <a:r>
              <a:rPr lang="en-US"/>
              <a:t> Kwan O. </a:t>
            </a:r>
          </a:p>
          <a:p>
            <a:r>
              <a:rPr lang="en-US"/>
              <a:t>Pop-up boutique is a great way to find out if there’s a demand for the new product and help to find out if peoples are prepared to spend the cash for it. </a:t>
            </a:r>
            <a:endParaRPr lang="en-US">
              <a:cs typeface="Calibri"/>
            </a:endParaRPr>
          </a:p>
          <a:p>
            <a:r>
              <a:rPr lang="en-US"/>
              <a:t>  </a:t>
            </a:r>
            <a:endParaRPr lang="en-US">
              <a:cs typeface="Calibri"/>
            </a:endParaRPr>
          </a:p>
          <a:p>
            <a:r>
              <a:rPr lang="en-US"/>
              <a:t>A pop up boutique can be more flexible on location selection and relocation. </a:t>
            </a:r>
            <a:endParaRPr lang="en-US">
              <a:cs typeface="Calibri"/>
            </a:endParaRPr>
          </a:p>
          <a:p>
            <a:r>
              <a:rPr lang="en-US"/>
              <a:t>For retail stores that want to gain exposure while pop up boutique is often temporary in nature and smaller in size than conventional retail stores,</a:t>
            </a:r>
            <a:endParaRPr lang="en-US">
              <a:cs typeface="Calibri"/>
            </a:endParaRPr>
          </a:p>
          <a:p>
            <a:r>
              <a:rPr lang="en-US"/>
              <a:t>the cost of rent is relatively lower.</a:t>
            </a:r>
            <a:r>
              <a:rPr lang="en-US">
                <a:cs typeface="Calibri"/>
              </a:rPr>
              <a:t> </a:t>
            </a:r>
            <a:r>
              <a:rPr lang="en-US"/>
              <a:t>It is easier for set up and more adaptable to changes, therefore customers are often more willing to buy immediately if they </a:t>
            </a:r>
            <a:endParaRPr lang="en-US">
              <a:cs typeface="Calibri"/>
            </a:endParaRPr>
          </a:p>
          <a:p>
            <a:r>
              <a:rPr lang="en-US"/>
              <a:t>feel the pop up boutique or the products will only be there for a short period of time, it is a great chance to raise awareness of the new product and </a:t>
            </a:r>
            <a:endParaRPr lang="en-US">
              <a:cs typeface="Calibri"/>
            </a:endParaRPr>
          </a:p>
          <a:p>
            <a:r>
              <a:rPr lang="en-US"/>
              <a:t>great for promotion activities. </a:t>
            </a:r>
            <a:endParaRPr lang="en-US">
              <a:cs typeface="Calibri"/>
            </a:endParaRPr>
          </a:p>
          <a:p>
            <a:r>
              <a:rPr lang="en-US"/>
              <a:t>  </a:t>
            </a:r>
            <a:endParaRPr lang="en-US">
              <a:cs typeface="Calibri"/>
            </a:endParaRPr>
          </a:p>
          <a:p>
            <a:r>
              <a:rPr lang="en-US"/>
              <a:t>We would suggest to open up  few more pop up boutiques for our new product launch at prime locations such as the MTR Hong Kong Station</a:t>
            </a:r>
            <a:r>
              <a:rPr lang="en-US">
                <a:cs typeface="Calibri"/>
              </a:rPr>
              <a:t>, Lane Crawford </a:t>
            </a:r>
          </a:p>
          <a:p>
            <a:r>
              <a:rPr lang="en-US">
                <a:cs typeface="Calibri"/>
              </a:rPr>
              <a:t>at Admiralty, and the airport close to airline lounges as those attract higher volume of our target customers. Having one at the Food and Wine Expo can be a great idea too. </a:t>
            </a:r>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11</a:t>
            </a:fld>
            <a:endParaRPr lang="zh-HK" altLang="en-US"/>
          </a:p>
        </p:txBody>
      </p:sp>
    </p:spTree>
    <p:extLst>
      <p:ext uri="{BB962C8B-B14F-4D97-AF65-F5344CB8AC3E}">
        <p14:creationId xmlns:p14="http://schemas.microsoft.com/office/powerpoint/2010/main" xmlns="" val="1416996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HK" altLang="en-US">
                <a:latin typeface="新細明體"/>
                <a:ea typeface="新細明體"/>
              </a:rPr>
              <a:t>So we are adapting an omni-channels distribution strategy  which allow   engagement between our customers and   the brand  through   various channels such as physical stores,</a:t>
            </a:r>
          </a:p>
          <a:p>
            <a:r>
              <a:rPr lang="zh-HK" altLang="en-US">
                <a:latin typeface="新細明體"/>
                <a:ea typeface="新細明體"/>
              </a:rPr>
              <a:t> online website, mobile app and social medias.   The goal is provide our customers and   utimately our members an seamless and integrated shopping experience   at their </a:t>
            </a:r>
          </a:p>
          <a:p>
            <a:r>
              <a:rPr lang="zh-HK" altLang="en-US">
                <a:latin typeface="新細明體"/>
                <a:ea typeface="新細明體"/>
              </a:rPr>
              <a:t>convenient and preferences.  </a:t>
            </a:r>
            <a:r>
              <a:rPr lang="zh-HK"/>
              <a:t>It  also  allow us to redefine  our   product value  and provide justification to the cost. </a:t>
            </a:r>
            <a:r>
              <a:rPr lang="zh-HK" altLang="en-US">
                <a:latin typeface="新細明體"/>
                <a:ea typeface="新細明體"/>
              </a:rPr>
              <a:t> It can be a po</a:t>
            </a:r>
            <a:r>
              <a:rPr lang="en-US" altLang="zh-HK" err="1">
                <a:latin typeface="新細明體"/>
                <a:ea typeface="新細明體"/>
              </a:rPr>
              <a:t>w</a:t>
            </a:r>
            <a:r>
              <a:rPr lang="en-US" altLang="en-US" err="1">
                <a:latin typeface="新細明體"/>
                <a:ea typeface="新細明體"/>
              </a:rPr>
              <a:t>erful</a:t>
            </a:r>
            <a:r>
              <a:rPr lang="en-US" altLang="en-US">
                <a:latin typeface="新細明體"/>
                <a:ea typeface="新細明體"/>
              </a:rPr>
              <a:t> purchase  influencer  and   </a:t>
            </a:r>
            <a:endParaRPr lang="zh-HK" altLang="en-US">
              <a:latin typeface="新細明體"/>
              <a:ea typeface="新細明體"/>
            </a:endParaRPr>
          </a:p>
          <a:p>
            <a:r>
              <a:rPr lang="en-US" altLang="en-US">
                <a:latin typeface="新細明體"/>
                <a:ea typeface="新細明體"/>
              </a:rPr>
              <a:t>the best way to  earn trust from our customers.  Most importantly to optimize our communication  channel to our target market. </a:t>
            </a:r>
            <a:endParaRPr lang="zh-HK">
              <a:latin typeface="新細明體"/>
              <a:ea typeface="新細明體"/>
            </a:endParaRPr>
          </a:p>
          <a:p>
            <a:endParaRPr lang="en-US" altLang="zh-HK">
              <a:latin typeface="新細明體"/>
              <a:ea typeface="新細明體"/>
            </a:endParaRPr>
          </a:p>
          <a:p>
            <a:r>
              <a:rPr lang="en-US" altLang="zh-HK">
                <a:latin typeface="新細明體"/>
                <a:ea typeface="新細明體"/>
              </a:rPr>
              <a:t>That’s the end of our presentation and thank you very much for your attention. Please feel free to raise any questions. </a:t>
            </a:r>
          </a:p>
          <a:p>
            <a:endParaRPr lang="zh-HK" altLang="en-US">
              <a:latin typeface="新細明體"/>
              <a:ea typeface="新細明體"/>
            </a:endParaRPr>
          </a:p>
          <a:p>
            <a:endParaRPr lang="zh-HK" altLang="en-US">
              <a:latin typeface="新細明體"/>
              <a:ea typeface="新細明體"/>
            </a:endParaRPr>
          </a:p>
          <a:p>
            <a:endParaRPr lang="zh-HK" altLang="en-US">
              <a:latin typeface="新細明體"/>
              <a:ea typeface="新細明體"/>
            </a:endParaRPr>
          </a:p>
          <a:p>
            <a:endParaRPr lang="zh-HK" altLang="en-US">
              <a:latin typeface="新細明體"/>
              <a:ea typeface="新細明體"/>
            </a:endParaRPr>
          </a:p>
        </p:txBody>
      </p:sp>
      <p:sp>
        <p:nvSpPr>
          <p:cNvPr id="4" name="投影片編號版面配置區 3"/>
          <p:cNvSpPr>
            <a:spLocks noGrp="1"/>
          </p:cNvSpPr>
          <p:nvPr>
            <p:ph type="sldNum" sz="quarter" idx="5"/>
          </p:nvPr>
        </p:nvSpPr>
        <p:spPr/>
        <p:txBody>
          <a:bodyPr/>
          <a:lstStyle/>
          <a:p>
            <a:fld id="{8FEBA6AF-04FA-4A19-8A91-1B807DBBA009}" type="slidenum">
              <a:rPr lang="zh-HK" altLang="en-US" smtClean="0"/>
              <a:pPr/>
              <a:t>12</a:t>
            </a:fld>
            <a:endParaRPr lang="zh-HK" altLang="en-US"/>
          </a:p>
        </p:txBody>
      </p:sp>
    </p:spTree>
    <p:extLst>
      <p:ext uri="{BB962C8B-B14F-4D97-AF65-F5344CB8AC3E}">
        <p14:creationId xmlns:p14="http://schemas.microsoft.com/office/powerpoint/2010/main" xmlns="" val="2564549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C9FE3E6D-58F7-491F-9B90-7CB59838440A}" type="datetime1">
              <a:rPr lang="en-US" altLang="zh-HK" smtClean="0"/>
              <a:pPr/>
              <a:t>11/25/2018</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534152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A172FC5-D9EE-4AC9-9724-01FD7B5B1917}" type="datetime1">
              <a:rPr lang="en-US" altLang="zh-HK" smtClean="0"/>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736262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2FB2B3D-DD8B-40FB-B373-8F05AED1E101}" type="datetime1">
              <a:rPr lang="en-US" altLang="zh-HK" smtClean="0"/>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368863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EEE2B42-9355-4DF1-8A61-6F4D96613B4C}" type="datetime1">
              <a:rPr lang="en-US" altLang="zh-HK" smtClean="0"/>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9807206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685A838-82B9-409D-AEEA-CE81DEC9627E}" type="datetime1">
              <a:rPr lang="en-US" altLang="zh-HK" smtClean="0"/>
              <a:pPr/>
              <a:t>11/25/2018</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2344894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88A5C481-8D76-4C04-A451-D422D51723A9}" type="datetime1">
              <a:rPr lang="en-US" altLang="zh-HK" smtClean="0"/>
              <a:pPr/>
              <a:t>11/25/2018</a:t>
            </a:fld>
            <a:endParaRPr lang="en-US"/>
          </a:p>
        </p:txBody>
      </p:sp>
      <p:sp>
        <p:nvSpPr>
          <p:cNvPr id="4" name="Footer Placeholder 3"/>
          <p:cNvSpPr>
            <a:spLocks noGrp="1"/>
          </p:cNvSpPr>
          <p:nvPr>
            <p:ph type="ftr" sz="quarter" idx="11"/>
          </p:nvPr>
        </p:nvSpPr>
        <p:spPr/>
        <p:txBody>
          <a:bodyPr/>
          <a:lstStyle/>
          <a:p>
            <a:r>
              <a:rPr lang="en-US"/>
              <a:t>
              </a:t>
            </a:r>
          </a:p>
        </p:txBody>
      </p:sp>
      <p:sp>
        <p:nvSpPr>
          <p:cNvPr id="5" name="Slide Number Placeholder 4"/>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35405970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F63FE2-E70F-48A9-9167-D8FA201B90BA}" type="datetime1">
              <a:rPr lang="en-US" altLang="zh-HK" smtClean="0"/>
              <a:pPr/>
              <a:t>11/25/2018</a:t>
            </a:fld>
            <a:endParaRPr lang="en-US"/>
          </a:p>
        </p:txBody>
      </p:sp>
      <p:sp>
        <p:nvSpPr>
          <p:cNvPr id="3" name="Footer Placeholder 2"/>
          <p:cNvSpPr>
            <a:spLocks noGrp="1"/>
          </p:cNvSpPr>
          <p:nvPr>
            <p:ph type="ftr" sz="quarter" idx="11"/>
          </p:nvPr>
        </p:nvSpPr>
        <p:spPr/>
        <p:txBody>
          <a:bodyPr/>
          <a:lstStyle/>
          <a:p>
            <a:r>
              <a:rPr lang="en-US"/>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12762945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FBCB49D-DDDA-4C0D-9C10-A2190B203F5E}" type="datetime1">
              <a:rPr lang="en-US" altLang="zh-HK" smtClean="0"/>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2021908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F6D0C19-3000-405D-96E8-EB05903A6839}" type="datetime1">
              <a:rPr lang="en-US" altLang="zh-HK" smtClean="0"/>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16514943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F14F632-B0F9-459E-A10D-32C7A6908D70}" type="datetime1">
              <a:rPr lang="en-US" altLang="zh-HK" smtClean="0"/>
              <a:pPr/>
              <a:t>11/25/2018</a:t>
            </a:fld>
            <a:endParaRPr lang="en-US"/>
          </a:p>
        </p:txBody>
      </p:sp>
      <p:sp>
        <p:nvSpPr>
          <p:cNvPr id="6" name="Footer Placeholder 5"/>
          <p:cNvSpPr>
            <a:spLocks noGrp="1"/>
          </p:cNvSpPr>
          <p:nvPr>
            <p:ph type="ftr" sz="quarter" idx="11"/>
          </p:nvPr>
        </p:nvSpPr>
        <p:spPr/>
        <p:txBody>
          <a:bodyPr/>
          <a:lstStyle/>
          <a:p>
            <a:r>
              <a:rPr lang="en-US"/>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30307211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D8C1B6C3-C332-418A-8D6B-6275F8E49231}" type="datetime1">
              <a:rPr lang="en-US" altLang="zh-HK" smtClean="0"/>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3040723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19C404BB-E22B-45F8-A83C-98CCFC3DEEE6}" type="datetime1">
              <a:rPr lang="en-US" altLang="zh-HK" smtClean="0"/>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42734075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A0D7C04-75B7-4947-845C-FD1993898437}" type="datetime1">
              <a:rPr lang="en-US" altLang="zh-HK" smtClean="0"/>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28926468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A3D19D0E-BF11-4915-889B-B1239087DC90}" type="datetime1">
              <a:rPr lang="en-US" altLang="zh-HK" smtClean="0"/>
              <a:pPr/>
              <a:t>11/25/2018</a:t>
            </a:fld>
            <a:endParaRPr lang="en-US"/>
          </a:p>
        </p:txBody>
      </p:sp>
      <p:sp>
        <p:nvSpPr>
          <p:cNvPr id="8" name="Footer Placeholder 7"/>
          <p:cNvSpPr>
            <a:spLocks noGrp="1"/>
          </p:cNvSpPr>
          <p:nvPr>
            <p:ph type="ftr" sz="quarter" idx="11"/>
          </p:nvPr>
        </p:nvSpPr>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30659415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0E0D0BF-4F38-4282-9C5D-997ED4DB59C0}" type="datetime1">
              <a:rPr lang="en-US" altLang="zh-HK" smtClean="0"/>
              <a:pPr/>
              <a:t>11/25/2018</a:t>
            </a:fld>
            <a:endParaRPr lang="en-US"/>
          </a:p>
        </p:txBody>
      </p:sp>
      <p:sp>
        <p:nvSpPr>
          <p:cNvPr id="8" name="Footer Placeholder 7"/>
          <p:cNvSpPr>
            <a:spLocks noGrp="1"/>
          </p:cNvSpPr>
          <p:nvPr>
            <p:ph type="ftr" sz="quarter" idx="11"/>
          </p:nvPr>
        </p:nvSpPr>
        <p:spPr>
          <a:xfrm>
            <a:off x="561111" y="6391838"/>
            <a:ext cx="3644282" cy="304801"/>
          </a:xfrm>
        </p:spPr>
        <p:txBody>
          <a:bodyPr/>
          <a:lstStyle/>
          <a:p>
            <a:r>
              <a:rPr lang="en-US"/>
              <a:t>
              </a:t>
            </a:r>
          </a:p>
        </p:txBody>
      </p:sp>
      <p:sp>
        <p:nvSpPr>
          <p:cNvPr id="9" name="Slide Number Placeholder 8"/>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326620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B0138D7D-AFA2-4347-9D5B-49D5F4AB63A5}" type="datetime1">
              <a:rPr lang="en-US" altLang="zh-HK" smtClean="0"/>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234436117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2C97441F-3CE0-4A13-87B7-D6A372310F77}" type="datetime1">
              <a:rPr lang="en-US" altLang="zh-HK" smtClean="0"/>
              <a:pPr/>
              <a:t>11/25/2018</a:t>
            </a:fld>
            <a:endParaRPr lang="en-US"/>
          </a:p>
        </p:txBody>
      </p:sp>
      <p:sp>
        <p:nvSpPr>
          <p:cNvPr id="5" name="Footer Placeholder 4"/>
          <p:cNvSpPr>
            <a:spLocks noGrp="1"/>
          </p:cNvSpPr>
          <p:nvPr>
            <p:ph type="ftr" sz="quarter" idx="11"/>
          </p:nvPr>
        </p:nvSpPr>
        <p:spPr/>
        <p:txBody>
          <a:bodyPr/>
          <a:lstStyle/>
          <a:p>
            <a:r>
              <a:rPr lang="en-US"/>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a:pPr/>
              <a:t>‹#›</a:t>
            </a:fld>
            <a:endParaRPr lang="en-US"/>
          </a:p>
        </p:txBody>
      </p:sp>
    </p:spTree>
    <p:extLst>
      <p:ext uri="{BB962C8B-B14F-4D97-AF65-F5344CB8AC3E}">
        <p14:creationId xmlns:p14="http://schemas.microsoft.com/office/powerpoint/2010/main" xmlns="" val="4106295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864223FA-700D-4EB9-9E0E-6642F5616DDF}" type="datetime1">
              <a:rPr lang="en-US" altLang="zh-HK" smtClean="0"/>
              <a:pPr/>
              <a:t>11/25/2018</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a:pPr/>
              <a:t>‹#›</a:t>
            </a:fld>
            <a:endParaRPr lang="en-US"/>
          </a:p>
        </p:txBody>
      </p:sp>
    </p:spTree>
    <p:extLst>
      <p:ext uri="{BB962C8B-B14F-4D97-AF65-F5344CB8AC3E}">
        <p14:creationId xmlns:p14="http://schemas.microsoft.com/office/powerpoint/2010/main" xmlns="" val="10053340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diagramData" Target="../diagrams/data1.xml"/><Relationship Id="rId7"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10.sv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13" Type="http://schemas.microsoft.com/office/2007/relationships/diagramDrawing" Target="../diagrams/drawing2.xml"/><Relationship Id="rId3" Type="http://schemas.openxmlformats.org/officeDocument/2006/relationships/diagramData" Target="../diagrams/data2.xml"/><Relationship Id="rId7" Type="http://schemas.openxmlformats.org/officeDocument/2006/relationships/image" Target="../media/image7.png"/><Relationship Id="rId12" Type="http://schemas.openxmlformats.org/officeDocument/2006/relationships/image" Target="../media/image17.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10" Type="http://schemas.openxmlformats.org/officeDocument/2006/relationships/image" Target="../media/image10.png"/><Relationship Id="rId4" Type="http://schemas.openxmlformats.org/officeDocument/2006/relationships/diagramLayout" Target="../diagrams/layout2.xml"/><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8.sv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28.svg"/><Relationship Id="rId3" Type="http://schemas.openxmlformats.org/officeDocument/2006/relationships/image" Target="../media/image21.png"/><Relationship Id="rId7" Type="http://schemas.openxmlformats.org/officeDocument/2006/relationships/image" Target="../media/image24.png"/><Relationship Id="rId12"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11.png"/><Relationship Id="rId10" Type="http://schemas.openxmlformats.org/officeDocument/2006/relationships/image" Target="../media/image27.png"/><Relationship Id="rId4" Type="http://schemas.openxmlformats.org/officeDocument/2006/relationships/image" Target="../media/image22.png"/><Relationship Id="rId9"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40.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4.png"/><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10" Type="http://schemas.microsoft.com/office/2007/relationships/diagramDrawing" Target="../diagrams/drawing3.xml"/><Relationship Id="rId4" Type="http://schemas.openxmlformats.org/officeDocument/2006/relationships/diagramLayout" Target="../diagrams/layout3.xml"/><Relationship Id="rId9" Type="http://schemas.openxmlformats.org/officeDocument/2006/relationships/image" Target="../media/image45.svg"/></Relationships>
</file>

<file path=ppt/slides/_rels/slide13.xml.rels><?xml version="1.0" encoding="UTF-8" standalone="yes"?>
<Relationships xmlns="http://schemas.openxmlformats.org/package/2006/relationships"><Relationship Id="rId8" Type="http://schemas.openxmlformats.org/officeDocument/2006/relationships/hyperlink" Target="http://saboresmas.blogspot.com/2016/12/nuevo-pop-up-store-nespresso.html" TargetMode="External"/><Relationship Id="rId3" Type="http://schemas.openxmlformats.org/officeDocument/2006/relationships/hyperlink" Target="https://www.nespresso.com/hk/" TargetMode="External"/><Relationship Id="rId7" Type="http://schemas.openxmlformats.org/officeDocument/2006/relationships/hyperlink" Target="http://saboresmas.blogspot.com/2016/" TargetMode="External"/><Relationship Id="rId12" Type="http://schemas.openxmlformats.org/officeDocument/2006/relationships/hyperlink" Target="https://www.merci-magazine.com/merci-blog/2014/12/25/nespresso-pops-up-in-causeway-bay-to-delight-coffee-lovers" TargetMode="External"/><Relationship Id="rId2" Type="http://schemas.openxmlformats.org/officeDocument/2006/relationships/hyperlink" Target="http://www.google.com" TargetMode="External"/><Relationship Id="rId1" Type="http://schemas.openxmlformats.org/officeDocument/2006/relationships/slideLayout" Target="../slideLayouts/slideLayout1.xml"/><Relationship Id="rId6" Type="http://schemas.openxmlformats.org/officeDocument/2006/relationships/hyperlink" Target="http://marketingmix.co.uk/place/" TargetMode="External"/><Relationship Id="rId11" Type="http://schemas.openxmlformats.org/officeDocument/2006/relationships/hyperlink" Target="https://menxpat.com/post/4989?menu=17" TargetMode="External"/><Relationship Id="rId5" Type="http://schemas.openxmlformats.org/officeDocument/2006/relationships/hyperlink" Target="https://www.nestle.com/asset-library/documents/investors/nis-2014-boston/nespresso.pdf" TargetMode="External"/><Relationship Id="rId10" Type="http://schemas.openxmlformats.org/officeDocument/2006/relationships/hyperlink" Target="http://www.hypsos.com/nl-nl/ons-werk/standbouw/nespresso-presenteert-zich-op-horecava-2017.aspx" TargetMode="External"/><Relationship Id="rId4" Type="http://schemas.openxmlformats.org/officeDocument/2006/relationships/hyperlink" Target="https://www.nestle.com/asset-library/documents/library/presentations/investors_events/investors-seminar-2010/nestl%C3%A9-nespresso-jun2010-girardot.pdf" TargetMode="External"/><Relationship Id="rId9" Type="http://schemas.openxmlformats.org/officeDocument/2006/relationships/hyperlink" Target="https://www.moodiedavittreport.com/another-aussie-airport-first-as-nespresso-pops-up-in-sydne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0A9CA790-C92E-4063-BC90-C24E14CE5835}"/>
              </a:ext>
            </a:extLst>
          </p:cNvPr>
          <p:cNvSpPr txBox="1"/>
          <p:nvPr/>
        </p:nvSpPr>
        <p:spPr>
          <a:xfrm>
            <a:off x="1503680" y="628730"/>
            <a:ext cx="8524240" cy="707886"/>
          </a:xfrm>
          <a:prstGeom prst="rect">
            <a:avLst/>
          </a:prstGeom>
          <a:noFill/>
        </p:spPr>
        <p:txBody>
          <a:bodyPr wrap="square" rtlCol="0">
            <a:spAutoFit/>
          </a:bodyPr>
          <a:lstStyle/>
          <a:p>
            <a:pPr algn="ctr"/>
            <a:r>
              <a:rPr lang="en-US" sz="4000" b="1">
                <a:solidFill>
                  <a:schemeClr val="bg1"/>
                </a:solidFill>
                <a:latin typeface="Calibri" panose="020F0502020204030204" pitchFamily="34" charset="0"/>
                <a:cs typeface="Calibri" panose="020F0502020204030204" pitchFamily="34" charset="0"/>
              </a:rPr>
              <a:t>NEW</a:t>
            </a:r>
            <a:r>
              <a:rPr lang="en-US" sz="3000" b="1">
                <a:solidFill>
                  <a:schemeClr val="bg1"/>
                </a:solidFill>
                <a:latin typeface="Calibri" panose="020F0502020204030204" pitchFamily="34" charset="0"/>
                <a:cs typeface="Calibri" panose="020F0502020204030204" pitchFamily="34" charset="0"/>
              </a:rPr>
              <a:t>                    Herbal Tea Capsule in Brief</a:t>
            </a:r>
            <a:endParaRPr lang="en-HK" sz="3000" b="1">
              <a:solidFill>
                <a:schemeClr val="bg1"/>
              </a:solidFill>
              <a:latin typeface="Calibri" panose="020F0502020204030204" pitchFamily="34" charset="0"/>
              <a:cs typeface="Calibri" panose="020F0502020204030204" pitchFamily="34" charset="0"/>
            </a:endParaRPr>
          </a:p>
        </p:txBody>
      </p:sp>
      <p:graphicFrame>
        <p:nvGraphicFramePr>
          <p:cNvPr id="4" name="Diagram 3">
            <a:extLst>
              <a:ext uri="{FF2B5EF4-FFF2-40B4-BE49-F238E27FC236}">
                <a16:creationId xmlns:a16="http://schemas.microsoft.com/office/drawing/2014/main" xmlns="" id="{95DBAD53-2247-45DE-8178-1701DCB69FAF}"/>
              </a:ext>
            </a:extLst>
          </p:cNvPr>
          <p:cNvGraphicFramePr/>
          <p:nvPr>
            <p:extLst>
              <p:ext uri="{D42A27DB-BD31-4B8C-83A1-F6EECF244321}">
                <p14:modId xmlns:p14="http://schemas.microsoft.com/office/powerpoint/2010/main" xmlns="" val="3665878944"/>
              </p:ext>
            </p:extLst>
          </p:nvPr>
        </p:nvGraphicFramePr>
        <p:xfrm>
          <a:off x="467360" y="1249680"/>
          <a:ext cx="10993120" cy="49434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ectangle 4">
            <a:extLst>
              <a:ext uri="{FF2B5EF4-FFF2-40B4-BE49-F238E27FC236}">
                <a16:creationId xmlns:a16="http://schemas.microsoft.com/office/drawing/2014/main" xmlns="" id="{AF6F0011-963C-44EA-8DC5-0DE66B37E698}"/>
              </a:ext>
            </a:extLst>
          </p:cNvPr>
          <p:cNvSpPr/>
          <p:nvPr/>
        </p:nvSpPr>
        <p:spPr>
          <a:xfrm>
            <a:off x="9596248" y="1615866"/>
            <a:ext cx="1099981" cy="646331"/>
          </a:xfrm>
          <a:prstGeom prst="rect">
            <a:avLst/>
          </a:prstGeom>
          <a:noFill/>
        </p:spPr>
        <p:txBody>
          <a:bodyPr wrap="none" lIns="91440" tIns="45720" rIns="91440" bIns="45720">
            <a:spAutoFit/>
          </a:bodyPr>
          <a:lstStyle/>
          <a:p>
            <a:pPr algn="ctr"/>
            <a:r>
              <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rPr>
              <a:t>Objectives </a:t>
            </a:r>
          </a:p>
          <a:p>
            <a:pPr algn="ctr"/>
            <a:r>
              <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rPr>
              <a:t>and </a:t>
            </a:r>
          </a:p>
          <a:p>
            <a:pPr algn="ctr"/>
            <a:r>
              <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rPr>
              <a:t>Rationale</a:t>
            </a:r>
          </a:p>
        </p:txBody>
      </p:sp>
      <p:sp>
        <p:nvSpPr>
          <p:cNvPr id="6" name="Rectangle 5">
            <a:extLst>
              <a:ext uri="{FF2B5EF4-FFF2-40B4-BE49-F238E27FC236}">
                <a16:creationId xmlns:a16="http://schemas.microsoft.com/office/drawing/2014/main" xmlns="" id="{8B6A9D1B-7F10-4D46-9A05-C46BFECAA69B}"/>
              </a:ext>
            </a:extLst>
          </p:cNvPr>
          <p:cNvSpPr/>
          <p:nvPr/>
        </p:nvSpPr>
        <p:spPr>
          <a:xfrm>
            <a:off x="9888248" y="3105834"/>
            <a:ext cx="1186543" cy="830997"/>
          </a:xfrm>
          <a:prstGeom prst="rect">
            <a:avLst/>
          </a:prstGeom>
          <a:noFill/>
        </p:spPr>
        <p:txBody>
          <a:bodyPr wrap="none" lIns="91440" tIns="45720" rIns="91440" bIns="45720">
            <a:spAutoFit/>
          </a:bodyPr>
          <a:lstStyle/>
          <a:p>
            <a:pPr algn="ctr"/>
            <a:r>
              <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rPr>
              <a:t>Segment</a:t>
            </a:r>
          </a:p>
          <a:p>
            <a:pPr algn="ctr"/>
            <a:r>
              <a:rPr lang="en-US" sz="1200" b="1" spc="50">
                <a:ln w="9525" cmpd="sng">
                  <a:solidFill>
                    <a:schemeClr val="accent1"/>
                  </a:solidFill>
                  <a:prstDash val="solid"/>
                </a:ln>
                <a:solidFill>
                  <a:srgbClr val="70AD47">
                    <a:tint val="1000"/>
                  </a:srgbClr>
                </a:solidFill>
                <a:effectLst>
                  <a:glow rad="38100">
                    <a:schemeClr val="accent1">
                      <a:alpha val="40000"/>
                    </a:schemeClr>
                  </a:glow>
                </a:effectLst>
              </a:rPr>
              <a:t>Target</a:t>
            </a:r>
          </a:p>
          <a:p>
            <a:pPr algn="ctr"/>
            <a:r>
              <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rPr>
              <a:t>Position</a:t>
            </a:r>
          </a:p>
          <a:p>
            <a:pPr algn="ctr"/>
            <a:r>
              <a:rPr lang="en-US" sz="1200" b="1" spc="50">
                <a:ln w="9525" cmpd="sng">
                  <a:solidFill>
                    <a:schemeClr val="accent1"/>
                  </a:solidFill>
                  <a:prstDash val="solid"/>
                </a:ln>
                <a:solidFill>
                  <a:srgbClr val="70AD47">
                    <a:tint val="1000"/>
                  </a:srgbClr>
                </a:solidFill>
                <a:effectLst>
                  <a:glow rad="38100">
                    <a:schemeClr val="accent1">
                      <a:alpha val="40000"/>
                    </a:schemeClr>
                  </a:glow>
                </a:effectLst>
              </a:rPr>
              <a:t>Brand Equity</a:t>
            </a:r>
            <a:endPar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7" name="Rectangle 6">
            <a:extLst>
              <a:ext uri="{FF2B5EF4-FFF2-40B4-BE49-F238E27FC236}">
                <a16:creationId xmlns:a16="http://schemas.microsoft.com/office/drawing/2014/main" xmlns="" id="{09734E0F-9759-43D5-A896-A843A54BADA5}"/>
              </a:ext>
            </a:extLst>
          </p:cNvPr>
          <p:cNvSpPr/>
          <p:nvPr/>
        </p:nvSpPr>
        <p:spPr>
          <a:xfrm>
            <a:off x="9979177" y="5187515"/>
            <a:ext cx="1358064" cy="461665"/>
          </a:xfrm>
          <a:prstGeom prst="rect">
            <a:avLst/>
          </a:prstGeom>
          <a:noFill/>
        </p:spPr>
        <p:txBody>
          <a:bodyPr wrap="none" lIns="91440" tIns="45720" rIns="91440" bIns="45720">
            <a:spAutoFit/>
          </a:bodyPr>
          <a:lstStyle/>
          <a:p>
            <a:pPr algn="ctr"/>
            <a:r>
              <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rPr>
              <a:t>Product </a:t>
            </a:r>
          </a:p>
          <a:p>
            <a:pPr algn="ctr"/>
            <a:r>
              <a:rPr lang="en-US" sz="1200" b="1" cap="none" spc="50">
                <a:ln w="9525" cmpd="sng">
                  <a:solidFill>
                    <a:schemeClr val="accent1"/>
                  </a:solidFill>
                  <a:prstDash val="solid"/>
                </a:ln>
                <a:solidFill>
                  <a:srgbClr val="70AD47">
                    <a:tint val="1000"/>
                  </a:srgbClr>
                </a:solidFill>
                <a:effectLst>
                  <a:glow rad="38100">
                    <a:schemeClr val="accent1">
                      <a:alpha val="40000"/>
                    </a:schemeClr>
                  </a:glow>
                </a:effectLst>
              </a:rPr>
              <a:t>Differentiation </a:t>
            </a:r>
          </a:p>
        </p:txBody>
      </p:sp>
      <p:pic>
        <p:nvPicPr>
          <p:cNvPr id="8" name="Picture 7">
            <a:extLst>
              <a:ext uri="{FF2B5EF4-FFF2-40B4-BE49-F238E27FC236}">
                <a16:creationId xmlns:a16="http://schemas.microsoft.com/office/drawing/2014/main" xmlns="" id="{45BA1D76-B605-4616-AAD5-8238A209E2D3}"/>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3652365" y="628730"/>
            <a:ext cx="1175810" cy="707886"/>
          </a:xfrm>
          <a:prstGeom prst="rect">
            <a:avLst/>
          </a:prstGeom>
        </p:spPr>
      </p:pic>
      <p:sp>
        <p:nvSpPr>
          <p:cNvPr id="9" name="TextBox 8">
            <a:extLst>
              <a:ext uri="{FF2B5EF4-FFF2-40B4-BE49-F238E27FC236}">
                <a16:creationId xmlns:a16="http://schemas.microsoft.com/office/drawing/2014/main" xmlns="" id="{8CED0C17-E343-44C4-A2FE-8028A87A0F58}"/>
              </a:ext>
            </a:extLst>
          </p:cNvPr>
          <p:cNvSpPr txBox="1"/>
          <p:nvPr/>
        </p:nvSpPr>
        <p:spPr>
          <a:xfrm>
            <a:off x="10008156" y="6139543"/>
            <a:ext cx="2260879" cy="246221"/>
          </a:xfrm>
          <a:prstGeom prst="rect">
            <a:avLst/>
          </a:prstGeom>
          <a:noFill/>
        </p:spPr>
        <p:txBody>
          <a:bodyPr wrap="square" rtlCol="0">
            <a:spAutoFit/>
          </a:bodyPr>
          <a:lstStyle/>
          <a:p>
            <a:r>
              <a:rPr lang="en-US" sz="1000">
                <a:solidFill>
                  <a:schemeClr val="bg1"/>
                </a:solidFill>
              </a:rPr>
              <a:t>Nespresso (2018) </a:t>
            </a:r>
            <a:endParaRPr lang="en-HK" sz="1000">
              <a:solidFill>
                <a:schemeClr val="bg1"/>
              </a:solidFill>
            </a:endParaRPr>
          </a:p>
        </p:txBody>
      </p:sp>
      <p:sp>
        <p:nvSpPr>
          <p:cNvPr id="2" name="投影片編號版面配置區 1">
            <a:extLst>
              <a:ext uri="{FF2B5EF4-FFF2-40B4-BE49-F238E27FC236}">
                <a16:creationId xmlns:a16="http://schemas.microsoft.com/office/drawing/2014/main" xmlns="" id="{91A16F32-E2E5-4014-BB73-CECE406DF582}"/>
              </a:ext>
            </a:extLst>
          </p:cNvPr>
          <p:cNvSpPr>
            <a:spLocks noGrp="1"/>
          </p:cNvSpPr>
          <p:nvPr>
            <p:ph type="sldNum" sz="quarter" idx="12"/>
          </p:nvPr>
        </p:nvSpPr>
        <p:spPr/>
        <p:txBody>
          <a:bodyPr/>
          <a:lstStyle/>
          <a:p>
            <a:fld id="{D57F1E4F-1CFF-5643-939E-217C01CDF565}" type="slidenum">
              <a:rPr lang="en-US" smtClean="0"/>
              <a:pPr/>
              <a:t>1</a:t>
            </a:fld>
            <a:endParaRPr lang="en-US"/>
          </a:p>
        </p:txBody>
      </p:sp>
    </p:spTree>
    <p:extLst>
      <p:ext uri="{BB962C8B-B14F-4D97-AF65-F5344CB8AC3E}">
        <p14:creationId xmlns:p14="http://schemas.microsoft.com/office/powerpoint/2010/main" xmlns="" val="380814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in a black dress&#10;&#10;Description generated with very high confidence">
            <a:extLst>
              <a:ext uri="{FF2B5EF4-FFF2-40B4-BE49-F238E27FC236}">
                <a16:creationId xmlns:a16="http://schemas.microsoft.com/office/drawing/2014/main" xmlns="" id="{5D54342C-EE5B-4BC5-A6C1-34CE4C25B559}"/>
              </a:ext>
            </a:extLst>
          </p:cNvPr>
          <p:cNvPicPr>
            <a:picLocks noChangeAspect="1"/>
          </p:cNvPicPr>
          <p:nvPr/>
        </p:nvPicPr>
        <p:blipFill rotWithShape="1">
          <a:blip r:embed="rId3">
            <a:duotone>
              <a:prstClr val="black"/>
              <a:schemeClr val="accent5">
                <a:tint val="45000"/>
                <a:satMod val="400000"/>
              </a:schemeClr>
            </a:duotone>
            <a:alphaModFix amt="25000"/>
            <a:extLst/>
          </a:blip>
          <a:srcRect t="14636" r="9091" b="49527"/>
          <a:stretch/>
        </p:blipFill>
        <p:spPr>
          <a:xfrm>
            <a:off x="474133" y="474133"/>
            <a:ext cx="11243734" cy="5909733"/>
          </a:xfrm>
          <a:prstGeom prst="rect">
            <a:avLst/>
          </a:prstGeom>
        </p:spPr>
      </p:pic>
      <p:sp>
        <p:nvSpPr>
          <p:cNvPr id="12" name="內容版面配置區 2">
            <a:extLst>
              <a:ext uri="{FF2B5EF4-FFF2-40B4-BE49-F238E27FC236}">
                <a16:creationId xmlns:a16="http://schemas.microsoft.com/office/drawing/2014/main" xmlns="" id="{ABECA7A8-1F01-4B70-B9A1-93BDA8C1125E}"/>
              </a:ext>
            </a:extLst>
          </p:cNvPr>
          <p:cNvSpPr txBox="1">
            <a:spLocks/>
          </p:cNvSpPr>
          <p:nvPr/>
        </p:nvSpPr>
        <p:spPr bwMode="gray">
          <a:xfrm>
            <a:off x="864668" y="1808238"/>
            <a:ext cx="8825659" cy="3658204"/>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1800" b="0" i="0" kern="1200" cap="all">
                <a:solidFill>
                  <a:schemeClr val="accent1">
                    <a:lumMod val="60000"/>
                    <a:lumOff val="40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SzPct val="80000"/>
              <a:buFont typeface="Wingdings 3" charset="2"/>
              <a:buNone/>
              <a:defRPr sz="1600" b="0" i="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SzPct val="80000"/>
              <a:buFont typeface="Wingdings 3" charset="2"/>
              <a:buNone/>
              <a:defRPr sz="1400" b="0" i="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SzPct val="80000"/>
              <a:buFont typeface="Wingdings 3" charset="2"/>
              <a:buNone/>
              <a:defRPr sz="1200" b="0" i="0" kern="1200">
                <a:solidFill>
                  <a:schemeClr val="tx1">
                    <a:tint val="75000"/>
                  </a:schemeClr>
                </a:solidFill>
                <a:latin typeface="+mn-lt"/>
                <a:ea typeface="+mn-ea"/>
                <a:cs typeface="+mn-cs"/>
              </a:defRPr>
            </a:lvl9pPr>
          </a:lstStyle>
          <a:p>
            <a:pPr marL="285750" indent="-285750">
              <a:buClr>
                <a:schemeClr val="accent5"/>
              </a:buClr>
              <a:buFont typeface="Wingdings" panose="05000000000000000000" pitchFamily="2" charset="2"/>
              <a:buChar char="ü"/>
            </a:pPr>
            <a:endParaRPr lang="en-US" cap="none">
              <a:solidFill>
                <a:schemeClr val="bg1"/>
              </a:solidFill>
              <a:latin typeface="Calibri" panose="020F0502020204030204" pitchFamily="34" charset="0"/>
              <a:cs typeface="Calibri" panose="020F0502020204030204" pitchFamily="34" charset="0"/>
            </a:endParaRPr>
          </a:p>
          <a:p>
            <a:pPr>
              <a:buClr>
                <a:schemeClr val="accent5"/>
              </a:buClr>
            </a:pPr>
            <a:r>
              <a:rPr lang="en-US" cap="none">
                <a:solidFill>
                  <a:schemeClr val="bg1"/>
                </a:solidFill>
                <a:latin typeface="Calibri" panose="020F0502020204030204" pitchFamily="34" charset="0"/>
                <a:cs typeface="Calibri" panose="020F0502020204030204" pitchFamily="34" charset="0"/>
              </a:rPr>
              <a:t>The importance of Sales Management towards our new product:</a:t>
            </a:r>
          </a:p>
          <a:p>
            <a:pPr marL="285750" indent="-285750">
              <a:buClr>
                <a:schemeClr val="accent5"/>
              </a:buClr>
              <a:buFont typeface="Wingdings" panose="05000000000000000000" pitchFamily="2" charset="2"/>
              <a:buChar char="ü"/>
            </a:pPr>
            <a:r>
              <a:rPr lang="en-US" cap="none">
                <a:solidFill>
                  <a:schemeClr val="bg1"/>
                </a:solidFill>
                <a:latin typeface="Calibri" panose="020F0502020204030204" pitchFamily="34" charset="0"/>
                <a:cs typeface="Calibri" panose="020F0502020204030204" pitchFamily="34" charset="0"/>
              </a:rPr>
              <a:t>Continue to maintain a close relation with our customers and members</a:t>
            </a:r>
          </a:p>
          <a:p>
            <a:pPr marL="285750" indent="-285750">
              <a:buClr>
                <a:schemeClr val="accent5"/>
              </a:buClr>
              <a:buFont typeface="Wingdings" panose="05000000000000000000" pitchFamily="2" charset="2"/>
              <a:buChar char="ü"/>
            </a:pPr>
            <a:r>
              <a:rPr lang="en-US" cap="none">
                <a:solidFill>
                  <a:schemeClr val="bg1"/>
                </a:solidFill>
                <a:latin typeface="Calibri" panose="020F0502020204030204" pitchFamily="34" charset="0"/>
                <a:cs typeface="Calibri" panose="020F0502020204030204" pitchFamily="34" charset="0"/>
              </a:rPr>
              <a:t>Bring positive image, allow them to pass on to others</a:t>
            </a:r>
          </a:p>
          <a:p>
            <a:pPr marL="285750" indent="-285750">
              <a:buClr>
                <a:schemeClr val="accent5"/>
              </a:buClr>
              <a:buFont typeface="Wingdings" panose="05000000000000000000" pitchFamily="2" charset="2"/>
              <a:buChar char="ü"/>
            </a:pPr>
            <a:r>
              <a:rPr lang="en-US" cap="none">
                <a:solidFill>
                  <a:schemeClr val="bg1"/>
                </a:solidFill>
                <a:latin typeface="Calibri" panose="020F0502020204030204" pitchFamily="34" charset="0"/>
                <a:cs typeface="Calibri" panose="020F0502020204030204" pitchFamily="34" charset="0"/>
              </a:rPr>
              <a:t>Develop a team of expertise who also is our sales force </a:t>
            </a:r>
          </a:p>
          <a:p>
            <a:pPr marL="285750" indent="-285750">
              <a:buClr>
                <a:schemeClr val="accent5"/>
              </a:buClr>
              <a:buFont typeface="Wingdings" panose="05000000000000000000" pitchFamily="2" charset="2"/>
              <a:buChar char="ü"/>
            </a:pPr>
            <a:r>
              <a:rPr lang="en-US" cap="none">
                <a:solidFill>
                  <a:schemeClr val="bg1"/>
                </a:solidFill>
                <a:latin typeface="Calibri" panose="020F0502020204030204" pitchFamily="34" charset="0"/>
                <a:cs typeface="Calibri" panose="020F0502020204030204" pitchFamily="34" charset="0"/>
              </a:rPr>
              <a:t>Introduce herbal tea capsule, product features, functions and benefits</a:t>
            </a:r>
          </a:p>
          <a:p>
            <a:pPr marL="285750" indent="-285750">
              <a:buClr>
                <a:schemeClr val="accent5"/>
              </a:buClr>
              <a:buFont typeface="Wingdings" panose="05000000000000000000" pitchFamily="2" charset="2"/>
              <a:buChar char="ü"/>
            </a:pPr>
            <a:r>
              <a:rPr lang="en-US" altLang="zh-HK" cap="none">
                <a:solidFill>
                  <a:schemeClr val="bg1"/>
                </a:solidFill>
                <a:latin typeface="Calibri" panose="020F0502020204030204" pitchFamily="34" charset="0"/>
                <a:cs typeface="Calibri" panose="020F0502020204030204" pitchFamily="34" charset="0"/>
              </a:rPr>
              <a:t>Test the water, understand and collect marketing intelligence</a:t>
            </a:r>
          </a:p>
          <a:p>
            <a:pPr marL="285750" indent="-285750">
              <a:buClr>
                <a:schemeClr val="accent5"/>
              </a:buClr>
              <a:buFont typeface="Wingdings" panose="05000000000000000000" pitchFamily="2" charset="2"/>
              <a:buChar char="ü"/>
            </a:pPr>
            <a:r>
              <a:rPr lang="en-US" cap="none">
                <a:solidFill>
                  <a:schemeClr val="bg1"/>
                </a:solidFill>
                <a:latin typeface="Calibri" panose="020F0502020204030204" pitchFamily="34" charset="0"/>
                <a:cs typeface="Calibri" panose="020F0502020204030204" pitchFamily="34" charset="0"/>
              </a:rPr>
              <a:t>Archive our company goals and objectives</a:t>
            </a:r>
          </a:p>
          <a:p>
            <a:pPr marL="285750" indent="-285750">
              <a:buFont typeface="Wingdings" panose="05000000000000000000" pitchFamily="2" charset="2"/>
              <a:buChar char="ü"/>
            </a:pPr>
            <a:endParaRPr lang="en-US" cap="none">
              <a:solidFill>
                <a:schemeClr val="bg1"/>
              </a:solidFill>
              <a:latin typeface="Calibri"/>
              <a:cs typeface="Calibri"/>
            </a:endParaRPr>
          </a:p>
          <a:p>
            <a:pPr marL="285750" indent="-285750">
              <a:buFont typeface="Wingdings" panose="05000000000000000000" pitchFamily="2" charset="2"/>
              <a:buChar char="ü"/>
            </a:pPr>
            <a:endParaRPr lang="en-US" cap="none">
              <a:solidFill>
                <a:schemeClr val="bg1"/>
              </a:solidFill>
              <a:latin typeface="Calibri"/>
              <a:cs typeface="Calibri"/>
            </a:endParaRPr>
          </a:p>
          <a:p>
            <a:endParaRPr lang="en-US" cap="none">
              <a:solidFill>
                <a:schemeClr val="bg1"/>
              </a:solidFill>
              <a:latin typeface="Calibri"/>
              <a:cs typeface="Calibri"/>
            </a:endParaRPr>
          </a:p>
          <a:p>
            <a:pPr marL="285750" indent="-285750">
              <a:buFont typeface="Wingdings" panose="05000000000000000000" pitchFamily="2" charset="2"/>
              <a:buChar char="ü"/>
            </a:pPr>
            <a:endParaRPr lang="en-US" cap="none">
              <a:solidFill>
                <a:schemeClr val="bg1"/>
              </a:solidFill>
              <a:latin typeface="Calibri"/>
              <a:cs typeface="Calibri"/>
            </a:endParaRPr>
          </a:p>
          <a:p>
            <a:pPr marL="285750" indent="-285750">
              <a:buFont typeface="Wingdings" panose="05000000000000000000" pitchFamily="2" charset="2"/>
              <a:buChar char="l"/>
            </a:pPr>
            <a:endParaRPr lang="en-US" cap="none">
              <a:solidFill>
                <a:schemeClr val="bg1"/>
              </a:solidFill>
            </a:endParaRPr>
          </a:p>
          <a:p>
            <a:pPr marL="285750" indent="-285750">
              <a:buFont typeface="Wingdings" panose="05000000000000000000" pitchFamily="2" charset="2"/>
              <a:buChar char="l"/>
            </a:pPr>
            <a:endParaRPr lang="en-US" cap="none">
              <a:solidFill>
                <a:schemeClr val="bg1"/>
              </a:solidFill>
            </a:endParaRPr>
          </a:p>
          <a:p>
            <a:endParaRPr lang="en-US">
              <a:solidFill>
                <a:schemeClr val="bg1"/>
              </a:solidFill>
            </a:endParaRPr>
          </a:p>
        </p:txBody>
      </p:sp>
      <p:sp>
        <p:nvSpPr>
          <p:cNvPr id="8" name="標題 1">
            <a:extLst>
              <a:ext uri="{FF2B5EF4-FFF2-40B4-BE49-F238E27FC236}">
                <a16:creationId xmlns:a16="http://schemas.microsoft.com/office/drawing/2014/main" xmlns="" id="{60453683-D51F-4990-8491-5809AB4DCD43}"/>
              </a:ext>
            </a:extLst>
          </p:cNvPr>
          <p:cNvSpPr txBox="1">
            <a:spLocks/>
          </p:cNvSpPr>
          <p:nvPr/>
        </p:nvSpPr>
        <p:spPr bwMode="gray">
          <a:xfrm>
            <a:off x="2069354" y="730224"/>
            <a:ext cx="8761413" cy="706964"/>
          </a:xfrm>
          <a:prstGeom prst="rect">
            <a:avLst/>
          </a:prstGeom>
        </p:spPr>
        <p:txBody>
          <a:bodyPr vert="horz" lIns="91440" tIns="45720" rIns="91440" bIns="45720" rtlCol="0" anchor="b">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HK" sz="4400" b="1">
                <a:latin typeface="Calibri" panose="020F0502020204030204" pitchFamily="34" charset="0"/>
                <a:cs typeface="Calibri" panose="020F0502020204030204" pitchFamily="34" charset="0"/>
              </a:rPr>
              <a:t>Sales Management</a:t>
            </a:r>
            <a:endParaRPr lang="en-US" sz="4400" b="1">
              <a:latin typeface="Calibri" panose="020F0502020204030204" pitchFamily="34" charset="0"/>
              <a:cs typeface="Calibri" panose="020F0502020204030204" pitchFamily="34" charset="0"/>
            </a:endParaRPr>
          </a:p>
        </p:txBody>
      </p:sp>
      <p:pic>
        <p:nvPicPr>
          <p:cNvPr id="14" name="圖形 13" descr="會議">
            <a:extLst>
              <a:ext uri="{FF2B5EF4-FFF2-40B4-BE49-F238E27FC236}">
                <a16:creationId xmlns:a16="http://schemas.microsoft.com/office/drawing/2014/main" xmlns="" id="{E97837F4-D164-46E8-B622-67E124D5AFE9}"/>
              </a:ext>
            </a:extLst>
          </p:cNvPr>
          <p:cNvPicPr>
            <a:picLocks noChangeAspect="1"/>
          </p:cNvPicPr>
          <p:nvPr/>
        </p:nvPicPr>
        <p:blipFill>
          <a:blip r:embed="rId4" cstate="print">
            <a:extLst>
              <a:ext uri="{96DAC541-7B7A-43D3-8B79-37D633B846F1}">
                <asvg:svgBlip xmlns:asvg="http://schemas.microsoft.com/office/drawing/2016/SVG/main" xmlns="" r:embed="rId5"/>
              </a:ext>
            </a:extLst>
          </a:blip>
          <a:stretch>
            <a:fillRect/>
          </a:stretch>
        </p:blipFill>
        <p:spPr>
          <a:xfrm>
            <a:off x="1154954" y="575314"/>
            <a:ext cx="914400" cy="914400"/>
          </a:xfrm>
          <a:prstGeom prst="rect">
            <a:avLst/>
          </a:prstGeom>
        </p:spPr>
      </p:pic>
      <p:pic>
        <p:nvPicPr>
          <p:cNvPr id="15" name="圖片 14">
            <a:extLst>
              <a:ext uri="{FF2B5EF4-FFF2-40B4-BE49-F238E27FC236}">
                <a16:creationId xmlns:a16="http://schemas.microsoft.com/office/drawing/2014/main" xmlns="" id="{52C80221-C3F7-49E9-947E-E2DBC2099578}"/>
              </a:ext>
            </a:extLst>
          </p:cNvPr>
          <p:cNvPicPr>
            <a:picLocks noChangeAspect="1"/>
          </p:cNvPicPr>
          <p:nvPr/>
        </p:nvPicPr>
        <p:blipFill>
          <a:blip r:embed="rId6"/>
          <a:stretch>
            <a:fillRect/>
          </a:stretch>
        </p:blipFill>
        <p:spPr>
          <a:xfrm>
            <a:off x="8581333" y="3776189"/>
            <a:ext cx="2649048" cy="2108143"/>
          </a:xfrm>
          <a:prstGeom prst="rect">
            <a:avLst/>
          </a:prstGeom>
        </p:spPr>
      </p:pic>
      <p:pic>
        <p:nvPicPr>
          <p:cNvPr id="16" name="圖片 15">
            <a:extLst>
              <a:ext uri="{FF2B5EF4-FFF2-40B4-BE49-F238E27FC236}">
                <a16:creationId xmlns:a16="http://schemas.microsoft.com/office/drawing/2014/main" xmlns="" id="{D549359A-FB9F-451A-BBE2-182AB84E5B19}"/>
              </a:ext>
            </a:extLst>
          </p:cNvPr>
          <p:cNvPicPr>
            <a:picLocks noChangeAspect="1"/>
          </p:cNvPicPr>
          <p:nvPr/>
        </p:nvPicPr>
        <p:blipFill>
          <a:blip r:embed="rId7" cstate="screen">
            <a:alphaModFix amt="70000"/>
            <a:extLst>
              <a:ext uri="{28A0092B-C50C-407E-A947-70E740481C1C}">
                <a14:useLocalDpi xmlns:a14="http://schemas.microsoft.com/office/drawing/2010/main" xmlns=""/>
              </a:ext>
            </a:extLst>
          </a:blip>
          <a:stretch>
            <a:fillRect/>
          </a:stretch>
        </p:blipFill>
        <p:spPr>
          <a:xfrm>
            <a:off x="9074828" y="1600200"/>
            <a:ext cx="2157212" cy="1143000"/>
          </a:xfrm>
          <a:prstGeom prst="rect">
            <a:avLst/>
          </a:prstGeom>
        </p:spPr>
      </p:pic>
      <p:sp>
        <p:nvSpPr>
          <p:cNvPr id="2" name="投影片編號版面配置區 1">
            <a:extLst>
              <a:ext uri="{FF2B5EF4-FFF2-40B4-BE49-F238E27FC236}">
                <a16:creationId xmlns:a16="http://schemas.microsoft.com/office/drawing/2014/main" xmlns="" id="{3DA43246-4B1A-4D8D-AF1A-2263EDFB1B0A}"/>
              </a:ext>
            </a:extLst>
          </p:cNvPr>
          <p:cNvSpPr>
            <a:spLocks noGrp="1"/>
          </p:cNvSpPr>
          <p:nvPr>
            <p:ph type="sldNum" sz="quarter" idx="12"/>
          </p:nvPr>
        </p:nvSpPr>
        <p:spPr/>
        <p:txBody>
          <a:bodyPr/>
          <a:lstStyle/>
          <a:p>
            <a:fld id="{D57F1E4F-1CFF-5643-939E-217C01CDF565}" type="slidenum">
              <a:rPr lang="en-US" smtClean="0"/>
              <a:pPr/>
              <a:t>2</a:t>
            </a:fld>
            <a:endParaRPr lang="en-US"/>
          </a:p>
        </p:txBody>
      </p:sp>
    </p:spTree>
    <p:extLst>
      <p:ext uri="{BB962C8B-B14F-4D97-AF65-F5344CB8AC3E}">
        <p14:creationId xmlns:p14="http://schemas.microsoft.com/office/powerpoint/2010/main" xmlns="" val="9031619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xmlns="" id="{A25BD234-811B-4E88-81E8-7CA00A9CEE8A}"/>
              </a:ext>
            </a:extLst>
          </p:cNvPr>
          <p:cNvSpPr txBox="1"/>
          <p:nvPr/>
        </p:nvSpPr>
        <p:spPr>
          <a:xfrm>
            <a:off x="599607" y="1660849"/>
            <a:ext cx="10912839" cy="369332"/>
          </a:xfrm>
          <a:prstGeom prst="rect">
            <a:avLst/>
          </a:prstGeom>
          <a:noFill/>
        </p:spPr>
        <p:txBody>
          <a:bodyPr wrap="square"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HK" altLang="en-US">
                <a:solidFill>
                  <a:prstClr val="black"/>
                </a:solidFill>
                <a:latin typeface="新細明體"/>
                <a:ea typeface="新細明體" panose="02020500000000000000" pitchFamily="18" charset="-120"/>
              </a:rPr>
              <a:t>i</a:t>
            </a:r>
            <a:endParaRPr kumimoji="0" lang="zh-HK" altLang="en-US" sz="1800" b="0" i="0" u="none" strike="noStrike" kern="1200" cap="none" spc="0" normalizeH="0" baseline="0" noProof="0">
              <a:ln>
                <a:noFill/>
              </a:ln>
              <a:solidFill>
                <a:prstClr val="black"/>
              </a:solidFill>
              <a:effectLst/>
              <a:uLnTx/>
              <a:uFillTx/>
              <a:latin typeface="Century Gothic"/>
              <a:ea typeface="新細明體" panose="02020500000000000000" pitchFamily="18" charset="-120"/>
              <a:cs typeface="+mn-cs"/>
            </a:endParaRPr>
          </a:p>
        </p:txBody>
      </p:sp>
      <p:sp>
        <p:nvSpPr>
          <p:cNvPr id="9" name="文字方塊 8">
            <a:extLst>
              <a:ext uri="{FF2B5EF4-FFF2-40B4-BE49-F238E27FC236}">
                <a16:creationId xmlns:a16="http://schemas.microsoft.com/office/drawing/2014/main" xmlns="" id="{AE34F075-8802-4F86-B8D6-2EF562470976}"/>
              </a:ext>
            </a:extLst>
          </p:cNvPr>
          <p:cNvSpPr txBox="1"/>
          <p:nvPr/>
        </p:nvSpPr>
        <p:spPr>
          <a:xfrm>
            <a:off x="1983052" y="552834"/>
            <a:ext cx="8145948"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HK"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Sales </a:t>
            </a:r>
            <a:r>
              <a:rPr kumimoji="0" lang="en-US" altLang="zh-TW"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Management Techniques - A</a:t>
            </a:r>
            <a:endParaRPr kumimoji="0" lang="zh-HK" altLang="en-US"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endParaRPr>
          </a:p>
        </p:txBody>
      </p:sp>
      <p:pic>
        <p:nvPicPr>
          <p:cNvPr id="14" name="圖形 13" descr="會議">
            <a:extLst>
              <a:ext uri="{FF2B5EF4-FFF2-40B4-BE49-F238E27FC236}">
                <a16:creationId xmlns:a16="http://schemas.microsoft.com/office/drawing/2014/main" xmlns="" id="{3E4929C0-7B4B-422E-ABA8-EC923676A899}"/>
              </a:ext>
            </a:extLst>
          </p:cNvPr>
          <p:cNvPicPr>
            <a:picLocks noChangeAspect="1"/>
          </p:cNvPicPr>
          <p:nvPr/>
        </p:nvPicPr>
        <p:blipFill>
          <a:blip r:embed="rId3" cstate="print">
            <a:extLst>
              <a:ext uri="{96DAC541-7B7A-43D3-8B79-37D633B846F1}">
                <asvg:svgBlip xmlns:asvg="http://schemas.microsoft.com/office/drawing/2016/SVG/main" xmlns="" r:embed="rId4"/>
              </a:ext>
            </a:extLst>
          </a:blip>
          <a:stretch>
            <a:fillRect/>
          </a:stretch>
        </p:blipFill>
        <p:spPr>
          <a:xfrm>
            <a:off x="956882" y="480355"/>
            <a:ext cx="914400" cy="914400"/>
          </a:xfrm>
          <a:prstGeom prst="rect">
            <a:avLst/>
          </a:prstGeom>
        </p:spPr>
      </p:pic>
      <p:sp>
        <p:nvSpPr>
          <p:cNvPr id="27" name="橢圓 26">
            <a:extLst>
              <a:ext uri="{FF2B5EF4-FFF2-40B4-BE49-F238E27FC236}">
                <a16:creationId xmlns:a16="http://schemas.microsoft.com/office/drawing/2014/main" xmlns="" id="{5824BF3B-84EE-48F2-8F0E-F7DBE10FEB82}"/>
              </a:ext>
            </a:extLst>
          </p:cNvPr>
          <p:cNvSpPr/>
          <p:nvPr/>
        </p:nvSpPr>
        <p:spPr>
          <a:xfrm>
            <a:off x="4608009" y="2138110"/>
            <a:ext cx="3461465" cy="1604865"/>
          </a:xfrm>
          <a:prstGeom prst="ellipse">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algn="ctr">
              <a:defRPr/>
            </a:pPr>
            <a:r>
              <a:rPr kumimoji="0" lang="en-US" altLang="zh-HK"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rPr>
              <a:t>A) </a:t>
            </a:r>
            <a:r>
              <a:rPr lang="en-US" altLang="zh-HK" sz="2400" b="1" kern="0">
                <a:solidFill>
                  <a:prstClr val="black">
                    <a:lumMod val="65000"/>
                    <a:lumOff val="35000"/>
                  </a:prstClr>
                </a:solidFill>
                <a:latin typeface="Calibri" panose="020F0502020204030204"/>
                <a:ea typeface="新細明體" panose="02020500000000000000" pitchFamily="18" charset="-120"/>
              </a:rPr>
              <a:t>Develop </a:t>
            </a:r>
            <a:r>
              <a:rPr kumimoji="0" lang="en-US" altLang="zh-HK"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rPr>
              <a:t>sales force objectives</a:t>
            </a:r>
            <a:r>
              <a:rPr lang="en-US" altLang="zh-HK" sz="2400" b="1" kern="0">
                <a:solidFill>
                  <a:prstClr val="black">
                    <a:lumMod val="65000"/>
                    <a:lumOff val="35000"/>
                  </a:prstClr>
                </a:solidFill>
                <a:latin typeface="Calibri" panose="020F0502020204030204"/>
                <a:ea typeface="新細明體" panose="02020500000000000000" pitchFamily="18" charset="-120"/>
              </a:rPr>
              <a:t> </a:t>
            </a:r>
            <a:endParaRPr kumimoji="0" lang="zh-HK" altLang="en-US"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endParaRPr>
          </a:p>
        </p:txBody>
      </p:sp>
      <p:sp>
        <p:nvSpPr>
          <p:cNvPr id="28" name="矩形: 圓角 27">
            <a:extLst>
              <a:ext uri="{FF2B5EF4-FFF2-40B4-BE49-F238E27FC236}">
                <a16:creationId xmlns:a16="http://schemas.microsoft.com/office/drawing/2014/main" xmlns="" id="{34D12DAD-2884-4FD8-BC5E-5CDD79A414DF}"/>
              </a:ext>
            </a:extLst>
          </p:cNvPr>
          <p:cNvSpPr/>
          <p:nvPr/>
        </p:nvSpPr>
        <p:spPr>
          <a:xfrm>
            <a:off x="599607" y="1545829"/>
            <a:ext cx="3855266" cy="3040007"/>
          </a:xfrm>
          <a:prstGeom prst="round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t"/>
          <a:lstStyle/>
          <a:p>
            <a:pPr>
              <a:defRPr/>
            </a:pPr>
            <a:r>
              <a:rPr lang="en-US" altLang="zh-HK" b="1" kern="0">
                <a:solidFill>
                  <a:srgbClr val="44546A"/>
                </a:solidFill>
                <a:latin typeface="Calibri" panose="020F0502020204030204"/>
                <a:ea typeface="新細明體" panose="02020500000000000000" pitchFamily="18" charset="-120"/>
              </a:rPr>
              <a:t> </a:t>
            </a:r>
            <a:r>
              <a:rPr kumimoji="0" lang="en-US" altLang="zh-HK" sz="1800" b="1" i="0" u="none" strike="noStrike" kern="0" cap="none" spc="0" normalizeH="0" baseline="0" noProof="0" err="1">
                <a:ln>
                  <a:noFill/>
                </a:ln>
                <a:solidFill>
                  <a:srgbClr val="44546A"/>
                </a:solidFill>
                <a:effectLst/>
                <a:uLnTx/>
                <a:uFillTx/>
                <a:latin typeface="Calibri" panose="020F0502020204030204"/>
                <a:ea typeface="新細明體" panose="02020500000000000000" pitchFamily="18" charset="-120"/>
                <a:cs typeface="+mn-cs"/>
              </a:rPr>
              <a:t>i</a:t>
            </a: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b="1" kern="0">
                <a:solidFill>
                  <a:srgbClr val="44546A"/>
                </a:solidFill>
                <a:latin typeface="Calibri" panose="020F0502020204030204"/>
                <a:ea typeface="新細明體" panose="02020500000000000000" pitchFamily="18" charset="-120"/>
              </a:rPr>
              <a:t>Integrate with other promotion</a:t>
            </a: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elements:</a:t>
            </a:r>
          </a:p>
          <a:p>
            <a:pPr>
              <a:defRPr/>
            </a:pPr>
            <a:r>
              <a:rPr lang="en-US" altLang="zh-HK" kern="0">
                <a:solidFill>
                  <a:srgbClr val="44546A"/>
                </a:solidFill>
                <a:latin typeface="Calibri" panose="020F0502020204030204"/>
                <a:ea typeface="新細明體" panose="02020500000000000000" pitchFamily="18" charset="-120"/>
              </a:rPr>
              <a:t>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Personal selling: </a:t>
            </a:r>
            <a:r>
              <a:rPr lang="en-US" altLang="zh-HK" kern="0">
                <a:solidFill>
                  <a:srgbClr val="44546A"/>
                </a:solidFill>
                <a:latin typeface="Calibri" panose="020F0502020204030204"/>
                <a:ea typeface="新細明體" panose="02020500000000000000" pitchFamily="18" charset="-120"/>
              </a:rPr>
              <a:t>Personal</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touch (</a:t>
            </a:r>
            <a:r>
              <a:rPr lang="en-US" altLang="zh-HK" kern="0">
                <a:solidFill>
                  <a:srgbClr val="44546A"/>
                </a:solidFill>
                <a:latin typeface="Calibri" panose="020F0502020204030204"/>
                <a:ea typeface="新細明體" panose="02020500000000000000" pitchFamily="18" charset="-120"/>
              </a:rPr>
              <a:t>develop long</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term customer</a:t>
            </a:r>
            <a:r>
              <a:rPr lang="en-US" altLang="zh-HK" kern="0">
                <a:solidFill>
                  <a:srgbClr val="44546A"/>
                </a:solidFill>
                <a:latin typeface="Calibri" panose="020F0502020204030204"/>
                <a:ea typeface="新細明體" panose="02020500000000000000" pitchFamily="18" charset="-120"/>
              </a:rPr>
              <a:t> relations</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r>
              <a:rPr lang="en-US" altLang="zh-HK" kern="0">
                <a:solidFill>
                  <a:srgbClr val="44546A"/>
                </a:solidFill>
                <a:latin typeface="Calibri" panose="020F0502020204030204"/>
                <a:ea typeface="新細明體" panose="02020500000000000000" pitchFamily="18" charset="-120"/>
                <a:cs typeface="Calibri"/>
              </a:rPr>
              <a:t> with positive influence on purchase</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r>
              <a:rPr lang="en-US" altLang="zh-HK" kern="0">
                <a:solidFill>
                  <a:srgbClr val="44546A"/>
                </a:solidFill>
                <a:latin typeface="Calibri" panose="020F0502020204030204"/>
                <a:ea typeface="新細明體" panose="02020500000000000000" pitchFamily="18" charset="-120"/>
              </a:rPr>
              <a:t> Sales</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rPr>
              <a:t>promotions,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advertisement</a:t>
            </a:r>
            <a:r>
              <a:rPr lang="en-US" altLang="zh-HK" kern="0">
                <a:solidFill>
                  <a:srgbClr val="44546A"/>
                </a:solidFill>
                <a:latin typeface="Calibri" panose="020F0502020204030204"/>
                <a:ea typeface="新細明體" panose="02020500000000000000" pitchFamily="18" charset="-120"/>
              </a:rPr>
              <a:t> and e-marketing to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attract attention &amp; introduce to mass</a:t>
            </a:r>
            <a:r>
              <a:rPr lang="en-US" altLang="zh-HK" kern="0">
                <a:solidFill>
                  <a:srgbClr val="44546A"/>
                </a:solidFill>
                <a:latin typeface="Calibri" panose="020F0502020204030204"/>
                <a:ea typeface="新細明體" panose="02020500000000000000" pitchFamily="18" charset="-120"/>
              </a:rPr>
              <a:t> market </a:t>
            </a:r>
            <a:r>
              <a:rPr lang="en-US" altLang="zh-HK" kern="0">
                <a:solidFill>
                  <a:srgbClr val="44546A"/>
                </a:solidFill>
                <a:latin typeface="Calibri" panose="020F0502020204030204"/>
              </a:rPr>
              <a:t>shortly (Turner, 2017)</a:t>
            </a:r>
            <a:endParaRPr kumimoji="0" lang="zh-HK" altLang="en-US"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zh-HK" altLang="en-US" sz="1800" b="1"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endParaRPr>
          </a:p>
        </p:txBody>
      </p:sp>
      <p:sp>
        <p:nvSpPr>
          <p:cNvPr id="29" name="矩形: 圓角 28">
            <a:extLst>
              <a:ext uri="{FF2B5EF4-FFF2-40B4-BE49-F238E27FC236}">
                <a16:creationId xmlns:a16="http://schemas.microsoft.com/office/drawing/2014/main" xmlns="" id="{5BAB06F0-F4CA-41E9-9562-9012C91D3628}"/>
              </a:ext>
            </a:extLst>
          </p:cNvPr>
          <p:cNvSpPr/>
          <p:nvPr/>
        </p:nvSpPr>
        <p:spPr>
          <a:xfrm>
            <a:off x="8222977" y="1326203"/>
            <a:ext cx="3374901" cy="2114848"/>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a:defRPr/>
            </a:pPr>
            <a:r>
              <a:rPr lang="en-US" altLang="zh-HK" b="1" kern="0">
                <a:solidFill>
                  <a:srgbClr val="44546A"/>
                </a:solidFill>
                <a:latin typeface="Calibri" panose="020F0502020204030204"/>
                <a:ea typeface="新細明體" panose="02020500000000000000" pitchFamily="18" charset="-120"/>
              </a:rPr>
              <a:t>iii</a:t>
            </a: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Salesperson </a:t>
            </a:r>
            <a:r>
              <a:rPr lang="en-US" altLang="zh-HK" b="1" kern="0">
                <a:solidFill>
                  <a:srgbClr val="44546A"/>
                </a:solidFill>
                <a:latin typeface="Calibri" panose="020F0502020204030204"/>
                <a:ea typeface="新細明體" panose="02020500000000000000" pitchFamily="18" charset="-120"/>
                <a:cs typeface="Calibri"/>
              </a:rPr>
              <a:t>Criteria</a:t>
            </a:r>
            <a:endParaRPr lang="en-US" altLang="zh-HK" sz="1800" b="1"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r>
              <a:rPr lang="en-US" altLang="zh-HK" kern="0">
                <a:solidFill>
                  <a:srgbClr val="44546A"/>
                </a:solidFill>
                <a:latin typeface="Calibri" panose="020F0502020204030204"/>
                <a:ea typeface="新細明體" panose="02020500000000000000" pitchFamily="18" charset="-120"/>
              </a:rPr>
              <a:t>  Smart, Professional, </a:t>
            </a:r>
          </a:p>
          <a:p>
            <a:pPr>
              <a:defRPr/>
            </a:pPr>
            <a:r>
              <a:rPr lang="en-US" altLang="zh-HK" kern="0">
                <a:solidFill>
                  <a:srgbClr val="44546A"/>
                </a:solidFill>
                <a:latin typeface="Calibri" panose="020F0502020204030204"/>
                <a:ea typeface="新細明體" panose="02020500000000000000" pitchFamily="18" charset="-120"/>
              </a:rPr>
              <a:t>Knowledgeable and passionate on tea, coffee</a:t>
            </a:r>
            <a:r>
              <a:rPr lang="en-US" altLang="zh-HK" kern="0">
                <a:solidFill>
                  <a:srgbClr val="44546A"/>
                </a:solidFill>
                <a:latin typeface="Calibri" panose="020F0502020204030204"/>
                <a:ea typeface="新細明體" panose="02020500000000000000" pitchFamily="18" charset="-120"/>
                <a:cs typeface="Calibri"/>
              </a:rPr>
              <a:t> and Nespresso machine</a:t>
            </a:r>
            <a:endParaRPr lang="en-US"/>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cs typeface="Calibri"/>
              </a:rPr>
              <a:t>Attentive, customer service centric</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30" name="矩形: 圓角 29">
            <a:extLst>
              <a:ext uri="{FF2B5EF4-FFF2-40B4-BE49-F238E27FC236}">
                <a16:creationId xmlns:a16="http://schemas.microsoft.com/office/drawing/2014/main" xmlns="" id="{B9BDDA53-F935-46CC-8ECF-7B7884B95A14}"/>
              </a:ext>
            </a:extLst>
          </p:cNvPr>
          <p:cNvSpPr/>
          <p:nvPr/>
        </p:nvSpPr>
        <p:spPr>
          <a:xfrm>
            <a:off x="8251731" y="3924796"/>
            <a:ext cx="3287387" cy="1952469"/>
          </a:xfrm>
          <a:prstGeom prst="round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1"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rPr>
              <a:t>iv) Direction and purpose to sales force</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Guideline &amp; briefing </a:t>
            </a:r>
            <a:r>
              <a:rPr lang="en-US" altLang="zh-HK" kern="0">
                <a:solidFill>
                  <a:srgbClr val="44546A"/>
                </a:solidFill>
                <a:latin typeface="Calibri" panose="020F0502020204030204"/>
                <a:ea typeface="新細明體" panose="02020500000000000000" pitchFamily="18" charset="-120"/>
              </a:rPr>
              <a:t>on</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company value, job responsibility, how to do &amp; what to do</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Mutual </a:t>
            </a:r>
            <a:r>
              <a:rPr lang="en-US" altLang="zh-HK" kern="0">
                <a:solidFill>
                  <a:srgbClr val="44546A"/>
                </a:solidFill>
                <a:latin typeface="Calibri" panose="020F0502020204030204"/>
                <a:ea typeface="新細明體" panose="02020500000000000000" pitchFamily="18" charset="-120"/>
              </a:rPr>
              <a:t>objectives</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31" name="矩形: 圓角 30">
            <a:extLst>
              <a:ext uri="{FF2B5EF4-FFF2-40B4-BE49-F238E27FC236}">
                <a16:creationId xmlns:a16="http://schemas.microsoft.com/office/drawing/2014/main" xmlns="" id="{4A75DC83-A1AA-4C27-BBEA-5B8A4EF958D5}"/>
              </a:ext>
            </a:extLst>
          </p:cNvPr>
          <p:cNvSpPr/>
          <p:nvPr/>
        </p:nvSpPr>
        <p:spPr>
          <a:xfrm>
            <a:off x="679553" y="4645549"/>
            <a:ext cx="7389921" cy="1604865"/>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a:defRPr/>
            </a:pPr>
            <a:r>
              <a:rPr lang="en-US" altLang="zh-HK" b="1" kern="0">
                <a:solidFill>
                  <a:srgbClr val="44546A"/>
                </a:solidFill>
                <a:latin typeface="Calibri" panose="020F0502020204030204"/>
                <a:ea typeface="新細明體" panose="02020500000000000000" pitchFamily="18" charset="-120"/>
              </a:rPr>
              <a:t>ii</a:t>
            </a:r>
            <a:r>
              <a:rPr kumimoji="0" lang="en-US" altLang="zh-HK"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r>
              <a:rPr lang="en-US" altLang="zh-HK" b="1" kern="0">
                <a:solidFill>
                  <a:srgbClr val="44546A"/>
                </a:solidFill>
                <a:latin typeface="Calibri" panose="020F0502020204030204"/>
                <a:ea typeface="新細明體" panose="02020500000000000000" pitchFamily="18" charset="-120"/>
              </a:rPr>
              <a:t> </a:t>
            </a:r>
            <a:r>
              <a:rPr kumimoji="0" lang="en-US" altLang="zh-HK"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b="1" kern="0">
                <a:solidFill>
                  <a:srgbClr val="44546A"/>
                </a:solidFill>
                <a:latin typeface="Calibri" panose="020F0502020204030204"/>
                <a:ea typeface="新細明體" panose="02020500000000000000" pitchFamily="18" charset="-120"/>
              </a:rPr>
              <a:t>Expected sales</a:t>
            </a:r>
            <a:r>
              <a:rPr kumimoji="0" lang="en-US" altLang="zh-HK"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target</a:t>
            </a:r>
            <a:endParaRPr lang="en-US" altLang="zh-HK" b="1"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lang="en-US" altLang="zh-HK" kern="0">
                <a:solidFill>
                  <a:srgbClr val="44546A"/>
                </a:solidFill>
                <a:latin typeface="Calibri" panose="020F0502020204030204"/>
                <a:ea typeface="新細明體" panose="02020500000000000000" pitchFamily="18" charset="-120"/>
                <a:cs typeface="Calibri"/>
              </a:rPr>
              <a:t>- </a:t>
            </a:r>
            <a:r>
              <a:rPr lang="en-US" altLang="zh-HK" kern="0">
                <a:solidFill>
                  <a:srgbClr val="44546A"/>
                </a:solidFill>
                <a:latin typeface="Calibri" panose="020F0502020204030204"/>
                <a:ea typeface="新細明體" panose="02020500000000000000" pitchFamily="18" charset="-120"/>
              </a:rPr>
              <a:t>KPI</a:t>
            </a:r>
            <a:endParaRPr lang="en-US" altLang="zh-HK" kern="0">
              <a:solidFill>
                <a:srgbClr val="44546A"/>
              </a:solidFill>
              <a:latin typeface="Calibri"/>
              <a:cs typeface="Calibri"/>
            </a:endParaRPr>
          </a:p>
          <a:p>
            <a:pPr>
              <a:defRPr/>
            </a:pPr>
            <a:r>
              <a:rPr lang="en-US" altLang="zh-HK" kern="0">
                <a:solidFill>
                  <a:srgbClr val="44546A"/>
                </a:solidFill>
                <a:latin typeface="Calibri" panose="020F0502020204030204"/>
                <a:ea typeface="新細明體" panose="02020500000000000000" pitchFamily="18" charset="-120"/>
              </a:rPr>
              <a:t>-</a:t>
            </a:r>
            <a:r>
              <a:rPr lang="en-US" altLang="zh-HK" kern="0">
                <a:solidFill>
                  <a:srgbClr val="44546A"/>
                </a:solidFill>
                <a:latin typeface="Calibri" panose="020F0502020204030204"/>
                <a:ea typeface="新細明體" panose="02020500000000000000" pitchFamily="18" charset="-120"/>
                <a:cs typeface="Calibri"/>
              </a:rPr>
              <a:t> Target standard: sales volume, revenue, associated sales figure (because of herbal  tea capsule to buy machine, new join member, repeat sales)</a:t>
            </a:r>
          </a:p>
          <a:p>
            <a:pPr>
              <a:defRPr/>
            </a:pPr>
            <a:r>
              <a:rPr lang="en-US" altLang="zh-HK" kern="0">
                <a:solidFill>
                  <a:srgbClr val="44546A"/>
                </a:solidFill>
                <a:latin typeface="Calibri" panose="020F0502020204030204"/>
                <a:ea typeface="新細明體" panose="02020500000000000000" pitchFamily="18" charset="-120"/>
              </a:rPr>
              <a:t>- Timeline: several stage</a:t>
            </a:r>
            <a:endParaRPr lang="en-US"/>
          </a:p>
        </p:txBody>
      </p:sp>
      <p:cxnSp>
        <p:nvCxnSpPr>
          <p:cNvPr id="32" name="直線單箭頭接點 31">
            <a:extLst>
              <a:ext uri="{FF2B5EF4-FFF2-40B4-BE49-F238E27FC236}">
                <a16:creationId xmlns:a16="http://schemas.microsoft.com/office/drawing/2014/main" xmlns="" id="{D1184090-132D-4DAE-B875-553D5F45DDB5}"/>
              </a:ext>
            </a:extLst>
          </p:cNvPr>
          <p:cNvCxnSpPr>
            <a:cxnSpLocks/>
          </p:cNvCxnSpPr>
          <p:nvPr/>
        </p:nvCxnSpPr>
        <p:spPr>
          <a:xfrm>
            <a:off x="4571599" y="1998697"/>
            <a:ext cx="560090" cy="212843"/>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33" name="直線單箭頭接點 32">
            <a:extLst>
              <a:ext uri="{FF2B5EF4-FFF2-40B4-BE49-F238E27FC236}">
                <a16:creationId xmlns:a16="http://schemas.microsoft.com/office/drawing/2014/main" xmlns="" id="{CCC25E90-C9CF-4631-B52B-F8AD2D4744A3}"/>
              </a:ext>
            </a:extLst>
          </p:cNvPr>
          <p:cNvCxnSpPr>
            <a:cxnSpLocks/>
          </p:cNvCxnSpPr>
          <p:nvPr/>
        </p:nvCxnSpPr>
        <p:spPr>
          <a:xfrm flipH="1" flipV="1">
            <a:off x="7574915" y="3742975"/>
            <a:ext cx="569167" cy="560302"/>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34" name="直線單箭頭接點 33">
            <a:extLst>
              <a:ext uri="{FF2B5EF4-FFF2-40B4-BE49-F238E27FC236}">
                <a16:creationId xmlns:a16="http://schemas.microsoft.com/office/drawing/2014/main" xmlns="" id="{0F090D56-CDAC-41FD-BB65-E22E2730EEFC}"/>
              </a:ext>
            </a:extLst>
          </p:cNvPr>
          <p:cNvCxnSpPr>
            <a:cxnSpLocks/>
          </p:cNvCxnSpPr>
          <p:nvPr/>
        </p:nvCxnSpPr>
        <p:spPr>
          <a:xfrm flipH="1">
            <a:off x="7574915" y="1739876"/>
            <a:ext cx="595472" cy="453365"/>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35" name="直線單箭頭接點 34">
            <a:extLst>
              <a:ext uri="{FF2B5EF4-FFF2-40B4-BE49-F238E27FC236}">
                <a16:creationId xmlns:a16="http://schemas.microsoft.com/office/drawing/2014/main" xmlns="" id="{6B4E6F06-13F1-4498-B93C-0991C8A1A774}"/>
              </a:ext>
            </a:extLst>
          </p:cNvPr>
          <p:cNvCxnSpPr>
            <a:cxnSpLocks/>
          </p:cNvCxnSpPr>
          <p:nvPr/>
        </p:nvCxnSpPr>
        <p:spPr>
          <a:xfrm flipV="1">
            <a:off x="5303029" y="3802688"/>
            <a:ext cx="401300" cy="679801"/>
          </a:xfrm>
          <a:prstGeom prst="straightConnector1">
            <a:avLst/>
          </a:prstGeom>
          <a:noFill/>
          <a:ln w="76200" cap="flat" cmpd="sng" algn="ctr">
            <a:solidFill>
              <a:srgbClr val="44546A">
                <a:lumMod val="60000"/>
                <a:lumOff val="40000"/>
              </a:srgbClr>
            </a:solidFill>
            <a:prstDash val="solid"/>
            <a:miter lim="800000"/>
            <a:tailEnd type="triangle"/>
          </a:ln>
          <a:effectLst/>
        </p:spPr>
      </p:cxnSp>
      <p:sp>
        <p:nvSpPr>
          <p:cNvPr id="2" name="投影片編號版面配置區 1">
            <a:extLst>
              <a:ext uri="{FF2B5EF4-FFF2-40B4-BE49-F238E27FC236}">
                <a16:creationId xmlns:a16="http://schemas.microsoft.com/office/drawing/2014/main" xmlns="" id="{C60F6745-F304-4FEE-B463-85A39C144D8A}"/>
              </a:ext>
            </a:extLst>
          </p:cNvPr>
          <p:cNvSpPr>
            <a:spLocks noGrp="1"/>
          </p:cNvSpPr>
          <p:nvPr>
            <p:ph type="sldNum" sz="quarter" idx="12"/>
          </p:nvPr>
        </p:nvSpPr>
        <p:spPr/>
        <p:txBody>
          <a:bodyPr/>
          <a:lstStyle/>
          <a:p>
            <a:fld id="{D57F1E4F-1CFF-5643-939E-217C01CDF565}" type="slidenum">
              <a:rPr lang="en-US" smtClean="0"/>
              <a:pPr/>
              <a:t>3</a:t>
            </a:fld>
            <a:endParaRPr lang="en-US"/>
          </a:p>
        </p:txBody>
      </p:sp>
    </p:spTree>
    <p:extLst>
      <p:ext uri="{BB962C8B-B14F-4D97-AF65-F5344CB8AC3E}">
        <p14:creationId xmlns:p14="http://schemas.microsoft.com/office/powerpoint/2010/main" xmlns="" val="5680860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xmlns="" id="{A25BD234-811B-4E88-81E8-7CA00A9CEE8A}"/>
              </a:ext>
            </a:extLst>
          </p:cNvPr>
          <p:cNvSpPr txBox="1"/>
          <p:nvPr/>
        </p:nvSpPr>
        <p:spPr>
          <a:xfrm>
            <a:off x="599607" y="1660849"/>
            <a:ext cx="10912839" cy="44551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black"/>
              </a:solidFill>
              <a:effectLst/>
              <a:uLnTx/>
              <a:uFillTx/>
              <a:latin typeface="Century Gothic"/>
              <a:ea typeface="新細明體" panose="02020500000000000000" pitchFamily="18" charset="-120"/>
              <a:cs typeface="+mn-cs"/>
            </a:endParaRPr>
          </a:p>
        </p:txBody>
      </p:sp>
      <p:sp>
        <p:nvSpPr>
          <p:cNvPr id="9" name="文字方塊 8">
            <a:extLst>
              <a:ext uri="{FF2B5EF4-FFF2-40B4-BE49-F238E27FC236}">
                <a16:creationId xmlns:a16="http://schemas.microsoft.com/office/drawing/2014/main" xmlns="" id="{AE34F075-8802-4F86-B8D6-2EF562470976}"/>
              </a:ext>
            </a:extLst>
          </p:cNvPr>
          <p:cNvSpPr txBox="1"/>
          <p:nvPr/>
        </p:nvSpPr>
        <p:spPr>
          <a:xfrm>
            <a:off x="2035850" y="522724"/>
            <a:ext cx="8120300"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HK"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Sales </a:t>
            </a:r>
            <a:r>
              <a:rPr kumimoji="0" lang="en-US" altLang="zh-TW"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Management Techniques - B</a:t>
            </a:r>
            <a:endParaRPr kumimoji="0" lang="zh-HK" altLang="en-US"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endParaRPr>
          </a:p>
        </p:txBody>
      </p:sp>
      <p:pic>
        <p:nvPicPr>
          <p:cNvPr id="14" name="圖形 13" descr="會議">
            <a:extLst>
              <a:ext uri="{FF2B5EF4-FFF2-40B4-BE49-F238E27FC236}">
                <a16:creationId xmlns:a16="http://schemas.microsoft.com/office/drawing/2014/main" xmlns="" id="{3E4929C0-7B4B-422E-ABA8-EC923676A899}"/>
              </a:ext>
            </a:extLst>
          </p:cNvPr>
          <p:cNvPicPr>
            <a:picLocks noChangeAspect="1"/>
          </p:cNvPicPr>
          <p:nvPr/>
        </p:nvPicPr>
        <p:blipFill>
          <a:blip r:embed="rId3" cstate="print">
            <a:extLst>
              <a:ext uri="{96DAC541-7B7A-43D3-8B79-37D633B846F1}">
                <asvg:svgBlip xmlns:asvg="http://schemas.microsoft.com/office/drawing/2016/SVG/main" xmlns="" r:embed="rId4"/>
              </a:ext>
            </a:extLst>
          </a:blip>
          <a:stretch>
            <a:fillRect/>
          </a:stretch>
        </p:blipFill>
        <p:spPr>
          <a:xfrm>
            <a:off x="1023255" y="447733"/>
            <a:ext cx="914400" cy="914400"/>
          </a:xfrm>
          <a:prstGeom prst="rect">
            <a:avLst/>
          </a:prstGeom>
        </p:spPr>
      </p:pic>
      <p:sp>
        <p:nvSpPr>
          <p:cNvPr id="15" name="橢圓 14">
            <a:extLst>
              <a:ext uri="{FF2B5EF4-FFF2-40B4-BE49-F238E27FC236}">
                <a16:creationId xmlns:a16="http://schemas.microsoft.com/office/drawing/2014/main" xmlns="" id="{FF7EE894-2704-4BAC-BEF6-C862D0B4B766}"/>
              </a:ext>
            </a:extLst>
          </p:cNvPr>
          <p:cNvSpPr/>
          <p:nvPr/>
        </p:nvSpPr>
        <p:spPr>
          <a:xfrm>
            <a:off x="4452307" y="2138110"/>
            <a:ext cx="3617168" cy="1604865"/>
          </a:xfrm>
          <a:prstGeom prst="ellipse">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HK"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rPr>
              <a:t>B) Determining sales force size</a:t>
            </a:r>
            <a:endParaRPr kumimoji="0" lang="zh-HK" altLang="en-US"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endParaRPr>
          </a:p>
        </p:txBody>
      </p:sp>
      <p:sp>
        <p:nvSpPr>
          <p:cNvPr id="16" name="矩形: 圓角 15">
            <a:extLst>
              <a:ext uri="{FF2B5EF4-FFF2-40B4-BE49-F238E27FC236}">
                <a16:creationId xmlns:a16="http://schemas.microsoft.com/office/drawing/2014/main" xmlns="" id="{1FE8A7B5-16E5-442F-A3FA-E3BF111BD13B}"/>
              </a:ext>
            </a:extLst>
          </p:cNvPr>
          <p:cNvSpPr/>
          <p:nvPr/>
        </p:nvSpPr>
        <p:spPr>
          <a:xfrm>
            <a:off x="599607" y="1791095"/>
            <a:ext cx="3771722" cy="2614140"/>
          </a:xfrm>
          <a:prstGeom prst="round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1" i="0" u="none" strike="noStrike" kern="0" cap="none" spc="0" normalizeH="0" baseline="0" noProof="0" err="1">
                <a:ln>
                  <a:noFill/>
                </a:ln>
                <a:solidFill>
                  <a:srgbClr val="44546A"/>
                </a:solidFill>
                <a:effectLst/>
                <a:uLnTx/>
                <a:uFillTx/>
                <a:latin typeface="Calibri" panose="020F0502020204030204"/>
                <a:ea typeface="新細明體" panose="02020500000000000000" pitchFamily="18" charset="-120"/>
                <a:cs typeface="+mn-cs"/>
              </a:rPr>
              <a:t>i</a:t>
            </a: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Specific sales objectives set</a:t>
            </a:r>
            <a:endPar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rPr>
              <a:t>Gain</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customers’ awareness (more sales force reach target customer easier)</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rPr>
              <a:t>Sales</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volume (</a:t>
            </a:r>
            <a:r>
              <a:rPr kumimoji="0" lang="en-US" altLang="zh-HK" sz="1800" b="0" i="0" u="none" strike="noStrike" kern="0" cap="none" spc="0" normalizeH="0" baseline="0" noProof="0" err="1">
                <a:ln>
                  <a:noFill/>
                </a:ln>
                <a:solidFill>
                  <a:srgbClr val="44546A"/>
                </a:solidFill>
                <a:effectLst/>
                <a:uLnTx/>
                <a:uFillTx/>
                <a:latin typeface="Calibri" panose="020F0502020204030204"/>
                <a:ea typeface="新細明體" panose="02020500000000000000" pitchFamily="18" charset="-120"/>
                <a:cs typeface="+mn-cs"/>
              </a:rPr>
              <a:t>after market</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aware the new product)</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Revenue (profit margin</a:t>
            </a:r>
            <a:r>
              <a:rPr lang="en-US" altLang="zh-HK" kern="0">
                <a:solidFill>
                  <a:srgbClr val="44546A"/>
                </a:solidFill>
                <a:latin typeface="Calibri" panose="020F0502020204030204"/>
                <a:ea typeface="新細明體" panose="02020500000000000000" pitchFamily="18" charset="-120"/>
              </a:rPr>
              <a:t>, associate sale, repeat order</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18" name="矩形: 圓角 17">
            <a:extLst>
              <a:ext uri="{FF2B5EF4-FFF2-40B4-BE49-F238E27FC236}">
                <a16:creationId xmlns:a16="http://schemas.microsoft.com/office/drawing/2014/main" xmlns="" id="{D1FB9B40-E4FD-4FD4-A6FE-C3E20BC9A892}"/>
              </a:ext>
            </a:extLst>
          </p:cNvPr>
          <p:cNvSpPr/>
          <p:nvPr/>
        </p:nvSpPr>
        <p:spPr>
          <a:xfrm>
            <a:off x="8187697" y="1791095"/>
            <a:ext cx="3287387" cy="1604865"/>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1"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rPr>
              <a:t>ii) IMC strategy</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rPr>
              <a:t>- Promotion: more sales force for pop up store and booths</a:t>
            </a:r>
          </a:p>
        </p:txBody>
      </p:sp>
      <p:sp>
        <p:nvSpPr>
          <p:cNvPr id="19" name="矩形: 圓角 18">
            <a:extLst>
              <a:ext uri="{FF2B5EF4-FFF2-40B4-BE49-F238E27FC236}">
                <a16:creationId xmlns:a16="http://schemas.microsoft.com/office/drawing/2014/main" xmlns="" id="{3319B89D-927F-43BC-A76A-C6C4909321EA}"/>
              </a:ext>
            </a:extLst>
          </p:cNvPr>
          <p:cNvSpPr/>
          <p:nvPr/>
        </p:nvSpPr>
        <p:spPr>
          <a:xfrm>
            <a:off x="6813806" y="4465144"/>
            <a:ext cx="3928454" cy="1650843"/>
          </a:xfrm>
          <a:prstGeom prst="round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1"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rPr>
              <a:t>iii) Sales vs profit generation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rPr>
              <a:t>- Beginning: growth expense in sales force &amp; promotion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rPr>
              <a:t>- Future: generate profit of repeat order</a:t>
            </a:r>
          </a:p>
        </p:txBody>
      </p:sp>
      <p:sp>
        <p:nvSpPr>
          <p:cNvPr id="23" name="矩形: 圓角 22">
            <a:extLst>
              <a:ext uri="{FF2B5EF4-FFF2-40B4-BE49-F238E27FC236}">
                <a16:creationId xmlns:a16="http://schemas.microsoft.com/office/drawing/2014/main" xmlns="" id="{763D62ED-EAF0-4909-A8CC-12301C650629}"/>
              </a:ext>
            </a:extLst>
          </p:cNvPr>
          <p:cNvSpPr/>
          <p:nvPr/>
        </p:nvSpPr>
        <p:spPr>
          <a:xfrm>
            <a:off x="1124262" y="4511122"/>
            <a:ext cx="4332157" cy="1604865"/>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iv) Sales force for new herbal tea</a:t>
            </a: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r>
              <a:rPr lang="en-US" altLang="zh-HK" kern="0">
                <a:solidFill>
                  <a:srgbClr val="44546A"/>
                </a:solidFill>
                <a:latin typeface="Calibri" panose="020F0502020204030204"/>
                <a:ea typeface="新細明體" panose="02020500000000000000" pitchFamily="18" charset="-120"/>
              </a:rPr>
              <a:t>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rPr>
              <a:t>Assign 10</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headcount</a:t>
            </a:r>
            <a:r>
              <a:rPr lang="en-US" altLang="zh-HK" kern="0">
                <a:solidFill>
                  <a:srgbClr val="44546A"/>
                </a:solidFill>
                <a:latin typeface="Calibri" panose="020F0502020204030204"/>
                <a:ea typeface="新細明體" panose="02020500000000000000" pitchFamily="18" charset="-120"/>
              </a:rPr>
              <a:t>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based on HK boutiques </a:t>
            </a:r>
            <a:r>
              <a:rPr lang="en-US" altLang="zh-HK" kern="0">
                <a:solidFill>
                  <a:srgbClr val="44546A"/>
                </a:solidFill>
                <a:latin typeface="Calibri" panose="020F0502020204030204"/>
                <a:ea typeface="新細明體" panose="02020500000000000000" pitchFamily="18" charset="-120"/>
              </a:rPr>
              <a:t>headcounts</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Ratio based on 2010 statics (Nespresso, 2010)</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cxnSp>
        <p:nvCxnSpPr>
          <p:cNvPr id="24" name="直線單箭頭接點 23">
            <a:extLst>
              <a:ext uri="{FF2B5EF4-FFF2-40B4-BE49-F238E27FC236}">
                <a16:creationId xmlns:a16="http://schemas.microsoft.com/office/drawing/2014/main" xmlns="" id="{663C7F44-6457-430C-9E29-946615BEB7E7}"/>
              </a:ext>
            </a:extLst>
          </p:cNvPr>
          <p:cNvCxnSpPr>
            <a:cxnSpLocks/>
          </p:cNvCxnSpPr>
          <p:nvPr/>
        </p:nvCxnSpPr>
        <p:spPr>
          <a:xfrm>
            <a:off x="4452307" y="2148403"/>
            <a:ext cx="560090" cy="212843"/>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5" name="直線單箭頭接點 24">
            <a:extLst>
              <a:ext uri="{FF2B5EF4-FFF2-40B4-BE49-F238E27FC236}">
                <a16:creationId xmlns:a16="http://schemas.microsoft.com/office/drawing/2014/main" xmlns="" id="{46B7F32A-BA8B-4228-ABC7-EB83EF75CC2B}"/>
              </a:ext>
            </a:extLst>
          </p:cNvPr>
          <p:cNvCxnSpPr>
            <a:cxnSpLocks/>
          </p:cNvCxnSpPr>
          <p:nvPr/>
        </p:nvCxnSpPr>
        <p:spPr>
          <a:xfrm flipH="1" flipV="1">
            <a:off x="7450110" y="3589337"/>
            <a:ext cx="693971" cy="713939"/>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6" name="直線單箭頭接點 25">
            <a:extLst>
              <a:ext uri="{FF2B5EF4-FFF2-40B4-BE49-F238E27FC236}">
                <a16:creationId xmlns:a16="http://schemas.microsoft.com/office/drawing/2014/main" xmlns="" id="{72B93BB3-DF14-4BB0-9190-D43ECB3D2580}"/>
              </a:ext>
            </a:extLst>
          </p:cNvPr>
          <p:cNvCxnSpPr>
            <a:cxnSpLocks/>
          </p:cNvCxnSpPr>
          <p:nvPr/>
        </p:nvCxnSpPr>
        <p:spPr>
          <a:xfrm flipH="1">
            <a:off x="7583991" y="2134036"/>
            <a:ext cx="560090" cy="258821"/>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7" name="直線單箭頭接點 26">
            <a:extLst>
              <a:ext uri="{FF2B5EF4-FFF2-40B4-BE49-F238E27FC236}">
                <a16:creationId xmlns:a16="http://schemas.microsoft.com/office/drawing/2014/main" xmlns="" id="{44FE9B8B-04A2-438B-B17B-7EC41C6E7AED}"/>
              </a:ext>
            </a:extLst>
          </p:cNvPr>
          <p:cNvCxnSpPr>
            <a:cxnSpLocks/>
          </p:cNvCxnSpPr>
          <p:nvPr/>
        </p:nvCxnSpPr>
        <p:spPr>
          <a:xfrm flipV="1">
            <a:off x="4806958" y="3742975"/>
            <a:ext cx="649462" cy="662260"/>
          </a:xfrm>
          <a:prstGeom prst="straightConnector1">
            <a:avLst/>
          </a:prstGeom>
          <a:noFill/>
          <a:ln w="76200" cap="flat" cmpd="sng" algn="ctr">
            <a:solidFill>
              <a:srgbClr val="44546A">
                <a:lumMod val="60000"/>
                <a:lumOff val="40000"/>
              </a:srgbClr>
            </a:solidFill>
            <a:prstDash val="solid"/>
            <a:miter lim="800000"/>
            <a:tailEnd type="triangle"/>
          </a:ln>
          <a:effectLst/>
        </p:spPr>
      </p:cxnSp>
      <p:sp>
        <p:nvSpPr>
          <p:cNvPr id="2" name="投影片編號版面配置區 1">
            <a:extLst>
              <a:ext uri="{FF2B5EF4-FFF2-40B4-BE49-F238E27FC236}">
                <a16:creationId xmlns:a16="http://schemas.microsoft.com/office/drawing/2014/main" xmlns="" id="{50E1259C-980C-42DE-8484-D83C67F18035}"/>
              </a:ext>
            </a:extLst>
          </p:cNvPr>
          <p:cNvSpPr>
            <a:spLocks noGrp="1"/>
          </p:cNvSpPr>
          <p:nvPr>
            <p:ph type="sldNum" sz="quarter" idx="12"/>
          </p:nvPr>
        </p:nvSpPr>
        <p:spPr/>
        <p:txBody>
          <a:bodyPr/>
          <a:lstStyle/>
          <a:p>
            <a:fld id="{D57F1E4F-1CFF-5643-939E-217C01CDF565}" type="slidenum">
              <a:rPr lang="en-US" smtClean="0"/>
              <a:pPr/>
              <a:t>4</a:t>
            </a:fld>
            <a:endParaRPr lang="en-US"/>
          </a:p>
        </p:txBody>
      </p:sp>
    </p:spTree>
    <p:extLst>
      <p:ext uri="{BB962C8B-B14F-4D97-AF65-F5344CB8AC3E}">
        <p14:creationId xmlns:p14="http://schemas.microsoft.com/office/powerpoint/2010/main" xmlns="" val="4124625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xmlns="" id="{A25BD234-811B-4E88-81E8-7CA00A9CEE8A}"/>
              </a:ext>
            </a:extLst>
          </p:cNvPr>
          <p:cNvSpPr txBox="1"/>
          <p:nvPr/>
        </p:nvSpPr>
        <p:spPr>
          <a:xfrm>
            <a:off x="599607" y="1660849"/>
            <a:ext cx="10912839" cy="44551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black"/>
              </a:solidFill>
              <a:effectLst/>
              <a:uLnTx/>
              <a:uFillTx/>
              <a:latin typeface="Century Gothic"/>
              <a:ea typeface="新細明體" panose="02020500000000000000" pitchFamily="18" charset="-120"/>
              <a:cs typeface="+mn-cs"/>
            </a:endParaRPr>
          </a:p>
        </p:txBody>
      </p:sp>
      <p:sp>
        <p:nvSpPr>
          <p:cNvPr id="9" name="文字方塊 8">
            <a:extLst>
              <a:ext uri="{FF2B5EF4-FFF2-40B4-BE49-F238E27FC236}">
                <a16:creationId xmlns:a16="http://schemas.microsoft.com/office/drawing/2014/main" xmlns="" id="{AE34F075-8802-4F86-B8D6-2EF562470976}"/>
              </a:ext>
            </a:extLst>
          </p:cNvPr>
          <p:cNvSpPr txBox="1"/>
          <p:nvPr/>
        </p:nvSpPr>
        <p:spPr>
          <a:xfrm>
            <a:off x="2004692" y="575193"/>
            <a:ext cx="8102667"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HK"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Sales </a:t>
            </a:r>
            <a:r>
              <a:rPr kumimoji="0" lang="en-US" altLang="zh-TW"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Management Techniques - C</a:t>
            </a:r>
            <a:endParaRPr kumimoji="0" lang="zh-HK" altLang="en-US"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endParaRPr>
          </a:p>
        </p:txBody>
      </p:sp>
      <p:pic>
        <p:nvPicPr>
          <p:cNvPr id="14" name="圖形 13" descr="會議">
            <a:extLst>
              <a:ext uri="{FF2B5EF4-FFF2-40B4-BE49-F238E27FC236}">
                <a16:creationId xmlns:a16="http://schemas.microsoft.com/office/drawing/2014/main" xmlns="" id="{3E4929C0-7B4B-422E-ABA8-EC923676A899}"/>
              </a:ext>
            </a:extLst>
          </p:cNvPr>
          <p:cNvPicPr>
            <a:picLocks noChangeAspect="1"/>
          </p:cNvPicPr>
          <p:nvPr/>
        </p:nvPicPr>
        <p:blipFill>
          <a:blip r:embed="rId3" cstate="print">
            <a:extLst>
              <a:ext uri="{96DAC541-7B7A-43D3-8B79-37D633B846F1}">
                <asvg:svgBlip xmlns:asvg="http://schemas.microsoft.com/office/drawing/2016/SVG/main" xmlns="" r:embed="rId4"/>
              </a:ext>
            </a:extLst>
          </a:blip>
          <a:stretch>
            <a:fillRect/>
          </a:stretch>
        </p:blipFill>
        <p:spPr>
          <a:xfrm>
            <a:off x="957305" y="500194"/>
            <a:ext cx="914400" cy="914400"/>
          </a:xfrm>
          <a:prstGeom prst="rect">
            <a:avLst/>
          </a:prstGeom>
        </p:spPr>
      </p:pic>
      <p:sp>
        <p:nvSpPr>
          <p:cNvPr id="12" name="橢圓 11">
            <a:extLst>
              <a:ext uri="{FF2B5EF4-FFF2-40B4-BE49-F238E27FC236}">
                <a16:creationId xmlns:a16="http://schemas.microsoft.com/office/drawing/2014/main" xmlns="" id="{05EF07A3-E0D4-4789-88E2-A92BBD36850E}"/>
              </a:ext>
            </a:extLst>
          </p:cNvPr>
          <p:cNvSpPr/>
          <p:nvPr/>
        </p:nvSpPr>
        <p:spPr>
          <a:xfrm>
            <a:off x="4640060" y="2137976"/>
            <a:ext cx="3376535" cy="1604865"/>
          </a:xfrm>
          <a:prstGeom prst="ellipse">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HK"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rPr>
              <a:t>C) Recruiting, selecting and training</a:t>
            </a:r>
            <a:endParaRPr kumimoji="0" lang="zh-HK" altLang="en-US"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endParaRPr>
          </a:p>
        </p:txBody>
      </p:sp>
      <p:sp>
        <p:nvSpPr>
          <p:cNvPr id="15" name="矩形: 圓角 14">
            <a:extLst>
              <a:ext uri="{FF2B5EF4-FFF2-40B4-BE49-F238E27FC236}">
                <a16:creationId xmlns:a16="http://schemas.microsoft.com/office/drawing/2014/main" xmlns="" id="{089B0127-3A40-4435-A050-0954AB3CCDA6}"/>
              </a:ext>
            </a:extLst>
          </p:cNvPr>
          <p:cNvSpPr/>
          <p:nvPr/>
        </p:nvSpPr>
        <p:spPr>
          <a:xfrm>
            <a:off x="621474" y="1884326"/>
            <a:ext cx="3886817" cy="1840600"/>
          </a:xfrm>
          <a:prstGeom prst="round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t"/>
          <a:lstStyle/>
          <a:p>
            <a:pPr>
              <a:defRPr/>
            </a:pPr>
            <a:r>
              <a:rPr kumimoji="0" lang="en-US" altLang="zh-HK" sz="1800" b="1" i="0" u="none" strike="noStrike" kern="0" cap="none" spc="0" normalizeH="0" baseline="0" noProof="0" err="1">
                <a:ln>
                  <a:noFill/>
                </a:ln>
                <a:solidFill>
                  <a:srgbClr val="44546A"/>
                </a:solidFill>
                <a:effectLst/>
                <a:uLnTx/>
                <a:uFillTx/>
                <a:latin typeface="Calibri" panose="020F0502020204030204"/>
                <a:ea typeface="新細明體" panose="02020500000000000000" pitchFamily="18" charset="-120"/>
                <a:cs typeface="+mn-cs"/>
              </a:rPr>
              <a:t>i</a:t>
            </a: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b="1" kern="0">
                <a:solidFill>
                  <a:srgbClr val="44546A"/>
                </a:solidFill>
                <a:latin typeface="Calibri" panose="020F0502020204030204"/>
                <a:ea typeface="新細明體" panose="02020500000000000000" pitchFamily="18" charset="-120"/>
              </a:rPr>
              <a:t>Hiring Criteria's </a:t>
            </a:r>
            <a:endParaRPr kumimoji="0" lang="en-US" altLang="zh-HK" sz="1800" b="1"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First impression to customer</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Passions and wide knowledge on tea &amp;</a:t>
            </a:r>
            <a:r>
              <a:rPr lang="en-US" altLang="zh-HK" kern="0">
                <a:solidFill>
                  <a:srgbClr val="44546A"/>
                </a:solidFill>
                <a:latin typeface="Calibri" panose="020F0502020204030204"/>
                <a:ea typeface="新細明體" panose="02020500000000000000" pitchFamily="18" charset="-120"/>
              </a:rPr>
              <a:t>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Nespresso machine</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Good listener, friendly, honest</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Love interact with customer</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16" name="矩形: 圓角 15">
            <a:extLst>
              <a:ext uri="{FF2B5EF4-FFF2-40B4-BE49-F238E27FC236}">
                <a16:creationId xmlns:a16="http://schemas.microsoft.com/office/drawing/2014/main" xmlns="" id="{7454CF85-A6DD-46D7-BE4F-313506FCD31B}"/>
              </a:ext>
            </a:extLst>
          </p:cNvPr>
          <p:cNvSpPr/>
          <p:nvPr/>
        </p:nvSpPr>
        <p:spPr>
          <a:xfrm>
            <a:off x="8222702" y="1660849"/>
            <a:ext cx="3249255" cy="4455138"/>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a:defRPr/>
            </a:pP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ii) Continuous training</a:t>
            </a: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External: Product knowledge training (outsource to external </a:t>
            </a:r>
            <a:r>
              <a:rPr lang="en-US" altLang="zh-HK" kern="0">
                <a:solidFill>
                  <a:srgbClr val="44546A"/>
                </a:solidFill>
                <a:latin typeface="Calibri" panose="020F0502020204030204"/>
                <a:ea typeface="新細明體" panose="02020500000000000000" pitchFamily="18" charset="-120"/>
              </a:rPr>
              <a:t>specialists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Internal: Sales and customer service technique training (especially </a:t>
            </a:r>
            <a:r>
              <a:rPr lang="en-US" altLang="zh-HK" kern="0">
                <a:solidFill>
                  <a:srgbClr val="44546A"/>
                </a:solidFill>
                <a:latin typeface="Calibri" panose="020F0502020204030204"/>
                <a:ea typeface="新細明體" panose="02020500000000000000" pitchFamily="18" charset="-120"/>
              </a:rPr>
              <a:t>on </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middle-high income women professionals)</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Ensure service level</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Staffs feel valuable, being respect, increase morale</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18" name="矩形: 圓角 17">
            <a:extLst>
              <a:ext uri="{FF2B5EF4-FFF2-40B4-BE49-F238E27FC236}">
                <a16:creationId xmlns:a16="http://schemas.microsoft.com/office/drawing/2014/main" xmlns="" id="{62B42ABF-0E28-437D-BDBB-91B27C9A6584}"/>
              </a:ext>
            </a:extLst>
          </p:cNvPr>
          <p:cNvSpPr/>
          <p:nvPr/>
        </p:nvSpPr>
        <p:spPr>
          <a:xfrm>
            <a:off x="930101" y="4118674"/>
            <a:ext cx="6954725" cy="1895751"/>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a:defRPr/>
            </a:pP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iii) </a:t>
            </a:r>
            <a:r>
              <a:rPr lang="en-US" altLang="zh-HK" b="1" kern="0">
                <a:solidFill>
                  <a:srgbClr val="44546A"/>
                </a:solidFill>
                <a:latin typeface="Calibri" panose="020F0502020204030204"/>
                <a:ea typeface="新細明體" panose="02020500000000000000" pitchFamily="18" charset="-120"/>
              </a:rPr>
              <a:t>Manpower (In</a:t>
            </a:r>
            <a:r>
              <a:rPr lang="en-US" altLang="zh-HK" b="1" kern="0">
                <a:solidFill>
                  <a:srgbClr val="44546A"/>
                </a:solidFill>
                <a:latin typeface="Calibri" panose="020F0502020204030204"/>
                <a:ea typeface="新細明體" panose="02020500000000000000" pitchFamily="18" charset="-120"/>
                <a:cs typeface="Calibri"/>
              </a:rPr>
              <a:t> house, and outsourced)</a:t>
            </a:r>
            <a:endPar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endParaRP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rPr>
              <a:t>5</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existing Sales team</a:t>
            </a:r>
            <a:r>
              <a:rPr lang="en-US" altLang="zh-HK" kern="0">
                <a:solidFill>
                  <a:srgbClr val="44546A"/>
                </a:solidFill>
                <a:latin typeface="Calibri" panose="020F0502020204030204"/>
                <a:ea typeface="新細明體" panose="02020500000000000000" pitchFamily="18" charset="-120"/>
              </a:rPr>
              <a:t> </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rPr>
              <a:t>5</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addition head counts on promotion table (temporary)</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All staff must attain the training for our new herbal tea capsule</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kern="0">
                <a:solidFill>
                  <a:srgbClr val="44546A"/>
                </a:solidFill>
                <a:latin typeface="Calibri" panose="020F0502020204030204"/>
                <a:ea typeface="新細明體" panose="02020500000000000000" pitchFamily="18" charset="-120"/>
              </a:rPr>
              <a:t>Guarantee</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to offer superior experience to customer, consist with Nespresso brand image</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cxnSp>
        <p:nvCxnSpPr>
          <p:cNvPr id="19" name="直線單箭頭接點 18">
            <a:extLst>
              <a:ext uri="{FF2B5EF4-FFF2-40B4-BE49-F238E27FC236}">
                <a16:creationId xmlns:a16="http://schemas.microsoft.com/office/drawing/2014/main" xmlns="" id="{2769A54C-754B-4DE9-9B64-B007F1DFF47A}"/>
              </a:ext>
            </a:extLst>
          </p:cNvPr>
          <p:cNvCxnSpPr>
            <a:cxnSpLocks/>
          </p:cNvCxnSpPr>
          <p:nvPr/>
        </p:nvCxnSpPr>
        <p:spPr>
          <a:xfrm>
            <a:off x="4573535" y="2138110"/>
            <a:ext cx="560090" cy="212843"/>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1" name="直線單箭頭接點 20">
            <a:extLst>
              <a:ext uri="{FF2B5EF4-FFF2-40B4-BE49-F238E27FC236}">
                <a16:creationId xmlns:a16="http://schemas.microsoft.com/office/drawing/2014/main" xmlns="" id="{66EEC8D5-8722-41DF-976A-F12D3DF74C0B}"/>
              </a:ext>
            </a:extLst>
          </p:cNvPr>
          <p:cNvCxnSpPr>
            <a:cxnSpLocks/>
          </p:cNvCxnSpPr>
          <p:nvPr/>
        </p:nvCxnSpPr>
        <p:spPr>
          <a:xfrm flipH="1" flipV="1">
            <a:off x="7574207" y="3545024"/>
            <a:ext cx="637986" cy="385733"/>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3" name="直線單箭頭接點 22">
            <a:extLst>
              <a:ext uri="{FF2B5EF4-FFF2-40B4-BE49-F238E27FC236}">
                <a16:creationId xmlns:a16="http://schemas.microsoft.com/office/drawing/2014/main" xmlns="" id="{BAE57BCD-704E-454B-9645-2448FA3D5D7D}"/>
              </a:ext>
            </a:extLst>
          </p:cNvPr>
          <p:cNvCxnSpPr>
            <a:cxnSpLocks/>
          </p:cNvCxnSpPr>
          <p:nvPr/>
        </p:nvCxnSpPr>
        <p:spPr>
          <a:xfrm flipV="1">
            <a:off x="4302184" y="3529864"/>
            <a:ext cx="858188" cy="563746"/>
          </a:xfrm>
          <a:prstGeom prst="straightConnector1">
            <a:avLst/>
          </a:prstGeom>
          <a:noFill/>
          <a:ln w="76200" cap="flat" cmpd="sng" algn="ctr">
            <a:solidFill>
              <a:srgbClr val="44546A">
                <a:lumMod val="60000"/>
                <a:lumOff val="40000"/>
              </a:srgbClr>
            </a:solidFill>
            <a:prstDash val="solid"/>
            <a:miter lim="800000"/>
            <a:tailEnd type="triangle"/>
          </a:ln>
          <a:effectLst/>
        </p:spPr>
      </p:cxnSp>
      <p:sp>
        <p:nvSpPr>
          <p:cNvPr id="2" name="投影片編號版面配置區 1">
            <a:extLst>
              <a:ext uri="{FF2B5EF4-FFF2-40B4-BE49-F238E27FC236}">
                <a16:creationId xmlns:a16="http://schemas.microsoft.com/office/drawing/2014/main" xmlns="" id="{8DDDF06C-A04C-4EE5-A33E-615C69F1F4E6}"/>
              </a:ext>
            </a:extLst>
          </p:cNvPr>
          <p:cNvSpPr>
            <a:spLocks noGrp="1"/>
          </p:cNvSpPr>
          <p:nvPr>
            <p:ph type="sldNum" sz="quarter" idx="12"/>
          </p:nvPr>
        </p:nvSpPr>
        <p:spPr/>
        <p:txBody>
          <a:bodyPr/>
          <a:lstStyle/>
          <a:p>
            <a:fld id="{D57F1E4F-1CFF-5643-939E-217C01CDF565}" type="slidenum">
              <a:rPr lang="en-US" smtClean="0"/>
              <a:pPr/>
              <a:t>5</a:t>
            </a:fld>
            <a:endParaRPr lang="en-US"/>
          </a:p>
        </p:txBody>
      </p:sp>
    </p:spTree>
    <p:extLst>
      <p:ext uri="{BB962C8B-B14F-4D97-AF65-F5344CB8AC3E}">
        <p14:creationId xmlns:p14="http://schemas.microsoft.com/office/powerpoint/2010/main" xmlns="" val="780981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字方塊 5">
            <a:extLst>
              <a:ext uri="{FF2B5EF4-FFF2-40B4-BE49-F238E27FC236}">
                <a16:creationId xmlns:a16="http://schemas.microsoft.com/office/drawing/2014/main" xmlns="" id="{A25BD234-811B-4E88-81E8-7CA00A9CEE8A}"/>
              </a:ext>
            </a:extLst>
          </p:cNvPr>
          <p:cNvSpPr txBox="1"/>
          <p:nvPr/>
        </p:nvSpPr>
        <p:spPr>
          <a:xfrm>
            <a:off x="599607" y="1660849"/>
            <a:ext cx="10912839" cy="445513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zh-HK" altLang="en-US" sz="1800" b="0" i="0" u="none" strike="noStrike" kern="1200" cap="none" spc="0" normalizeH="0" baseline="0" noProof="0">
              <a:ln>
                <a:noFill/>
              </a:ln>
              <a:solidFill>
                <a:prstClr val="black"/>
              </a:solidFill>
              <a:effectLst/>
              <a:uLnTx/>
              <a:uFillTx/>
              <a:latin typeface="Century Gothic"/>
              <a:ea typeface="新細明體" panose="02020500000000000000" pitchFamily="18" charset="-120"/>
              <a:cs typeface="+mn-cs"/>
            </a:endParaRPr>
          </a:p>
        </p:txBody>
      </p:sp>
      <p:sp>
        <p:nvSpPr>
          <p:cNvPr id="9" name="文字方塊 8">
            <a:extLst>
              <a:ext uri="{FF2B5EF4-FFF2-40B4-BE49-F238E27FC236}">
                <a16:creationId xmlns:a16="http://schemas.microsoft.com/office/drawing/2014/main" xmlns="" id="{AE34F075-8802-4F86-B8D6-2EF562470976}"/>
              </a:ext>
            </a:extLst>
          </p:cNvPr>
          <p:cNvSpPr txBox="1"/>
          <p:nvPr/>
        </p:nvSpPr>
        <p:spPr>
          <a:xfrm>
            <a:off x="1997761" y="450245"/>
            <a:ext cx="8160375"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HK"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Sales </a:t>
            </a:r>
            <a:r>
              <a:rPr kumimoji="0" lang="en-US" altLang="zh-TW"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rPr>
              <a:t>Management Techniques - D</a:t>
            </a:r>
            <a:endParaRPr kumimoji="0" lang="zh-HK" altLang="en-US" sz="4400" b="1" i="0" strike="noStrike" kern="1200" cap="none" spc="0" normalizeH="0" baseline="0" noProof="0">
              <a:ln>
                <a:noFill/>
              </a:ln>
              <a:solidFill>
                <a:prstClr val="white"/>
              </a:solidFill>
              <a:effectLst/>
              <a:uLnTx/>
              <a:uFillTx/>
              <a:latin typeface="Calibri" panose="020F0502020204030204" pitchFamily="34" charset="0"/>
              <a:ea typeface="新細明體" panose="02020500000000000000" pitchFamily="18" charset="-120"/>
              <a:cs typeface="Calibri" panose="020F0502020204030204" pitchFamily="34" charset="0"/>
            </a:endParaRPr>
          </a:p>
        </p:txBody>
      </p:sp>
      <p:pic>
        <p:nvPicPr>
          <p:cNvPr id="14" name="圖形 13" descr="會議">
            <a:extLst>
              <a:ext uri="{FF2B5EF4-FFF2-40B4-BE49-F238E27FC236}">
                <a16:creationId xmlns:a16="http://schemas.microsoft.com/office/drawing/2014/main" xmlns="" id="{3E4929C0-7B4B-422E-ABA8-EC923676A899}"/>
              </a:ext>
            </a:extLst>
          </p:cNvPr>
          <p:cNvPicPr>
            <a:picLocks noChangeAspect="1"/>
          </p:cNvPicPr>
          <p:nvPr/>
        </p:nvPicPr>
        <p:blipFill>
          <a:blip r:embed="rId3" cstate="print">
            <a:extLst>
              <a:ext uri="{96DAC541-7B7A-43D3-8B79-37D633B846F1}">
                <asvg:svgBlip xmlns:asvg="http://schemas.microsoft.com/office/drawing/2016/SVG/main" xmlns="" r:embed="rId4"/>
              </a:ext>
            </a:extLst>
          </a:blip>
          <a:stretch>
            <a:fillRect/>
          </a:stretch>
        </p:blipFill>
        <p:spPr>
          <a:xfrm>
            <a:off x="930101" y="377765"/>
            <a:ext cx="914400" cy="914400"/>
          </a:xfrm>
          <a:prstGeom prst="rect">
            <a:avLst/>
          </a:prstGeom>
        </p:spPr>
      </p:pic>
      <p:sp>
        <p:nvSpPr>
          <p:cNvPr id="15" name="橢圓 14">
            <a:extLst>
              <a:ext uri="{FF2B5EF4-FFF2-40B4-BE49-F238E27FC236}">
                <a16:creationId xmlns:a16="http://schemas.microsoft.com/office/drawing/2014/main" xmlns="" id="{4A99A3A1-E6D0-4283-943A-BD29B572CFCE}"/>
              </a:ext>
            </a:extLst>
          </p:cNvPr>
          <p:cNvSpPr/>
          <p:nvPr/>
        </p:nvSpPr>
        <p:spPr>
          <a:xfrm>
            <a:off x="4452307" y="2138110"/>
            <a:ext cx="3617168" cy="1604865"/>
          </a:xfrm>
          <a:prstGeom prst="ellipse">
            <a:avLst/>
          </a:prstGeom>
          <a:gradFill rotWithShape="1">
            <a:gsLst>
              <a:gs pos="0">
                <a:srgbClr val="A5A5A5">
                  <a:lumMod val="110000"/>
                  <a:satMod val="105000"/>
                  <a:tint val="67000"/>
                </a:srgbClr>
              </a:gs>
              <a:gs pos="50000">
                <a:srgbClr val="A5A5A5">
                  <a:lumMod val="105000"/>
                  <a:satMod val="103000"/>
                  <a:tint val="73000"/>
                </a:srgbClr>
              </a:gs>
              <a:gs pos="100000">
                <a:srgbClr val="A5A5A5">
                  <a:lumMod val="105000"/>
                  <a:satMod val="109000"/>
                  <a:tint val="81000"/>
                </a:srgbClr>
              </a:gs>
            </a:gsLst>
            <a:lin ang="5400000" scaled="0"/>
          </a:gradFill>
          <a:ln w="6350" cap="flat" cmpd="sng" algn="ctr">
            <a:solidFill>
              <a:srgbClr val="A5A5A5"/>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HK" sz="2400" b="1" i="0" u="none" strike="noStrike" kern="0" cap="none" spc="0" normalizeH="0" baseline="0" noProof="0">
                <a:ln>
                  <a:noFill/>
                </a:ln>
                <a:solidFill>
                  <a:prstClr val="black">
                    <a:lumMod val="65000"/>
                    <a:lumOff val="35000"/>
                  </a:prstClr>
                </a:solidFill>
                <a:effectLst/>
                <a:uLnTx/>
                <a:uFillTx/>
                <a:latin typeface="Calibri" panose="020F0502020204030204"/>
                <a:ea typeface="新細明體" panose="02020500000000000000" pitchFamily="18" charset="-120"/>
                <a:cs typeface="+mn-cs"/>
              </a:rPr>
              <a:t>D) Controlling and evaluation  </a:t>
            </a:r>
          </a:p>
        </p:txBody>
      </p:sp>
      <p:sp>
        <p:nvSpPr>
          <p:cNvPr id="16" name="矩形: 圓角 15">
            <a:extLst>
              <a:ext uri="{FF2B5EF4-FFF2-40B4-BE49-F238E27FC236}">
                <a16:creationId xmlns:a16="http://schemas.microsoft.com/office/drawing/2014/main" xmlns="" id="{2B4D4E4D-C6C0-442E-9BBF-BE91C7049F5F}"/>
              </a:ext>
            </a:extLst>
          </p:cNvPr>
          <p:cNvSpPr/>
          <p:nvPr/>
        </p:nvSpPr>
        <p:spPr>
          <a:xfrm>
            <a:off x="572756" y="1668114"/>
            <a:ext cx="3839062" cy="1856835"/>
          </a:xfrm>
          <a:prstGeom prst="roundRect">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tlCol="0" anchor="t"/>
          <a:lstStyle/>
          <a:p>
            <a:pPr>
              <a:defRPr/>
            </a:pPr>
            <a:r>
              <a:rPr kumimoji="0" lang="en-US" altLang="zh-HK" sz="1600" b="1" i="0" u="none" strike="noStrike" kern="0" cap="none" spc="0" normalizeH="0" baseline="0" noProof="0" err="1">
                <a:ln>
                  <a:noFill/>
                </a:ln>
                <a:solidFill>
                  <a:srgbClr val="44546A"/>
                </a:solidFill>
                <a:effectLst/>
                <a:uLnTx/>
                <a:uFillTx/>
                <a:latin typeface="Calibri" panose="020F0502020204030204"/>
                <a:ea typeface="新細明體" panose="02020500000000000000" pitchFamily="18" charset="-120"/>
                <a:cs typeface="+mn-cs"/>
              </a:rPr>
              <a:t>i</a:t>
            </a:r>
            <a:r>
              <a:rPr kumimoji="0" lang="en-US" altLang="zh-HK" sz="16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sz="1600" b="1" kern="0">
                <a:solidFill>
                  <a:srgbClr val="44546A"/>
                </a:solidFill>
                <a:latin typeface="Calibri" panose="020F0502020204030204"/>
                <a:ea typeface="新細明體" panose="02020500000000000000" pitchFamily="18" charset="-120"/>
              </a:rPr>
              <a:t>Collect Market </a:t>
            </a:r>
            <a:r>
              <a:rPr lang="en-US" altLang="zh-HK" sz="1600" b="1" kern="0">
                <a:solidFill>
                  <a:srgbClr val="44546A"/>
                </a:solidFill>
                <a:latin typeface="Calibri" panose="020F0502020204030204"/>
                <a:ea typeface="新細明體" panose="02020500000000000000" pitchFamily="18" charset="-120"/>
                <a:cs typeface="Calibri"/>
              </a:rPr>
              <a:t>Intelligence </a:t>
            </a:r>
            <a:endParaRPr kumimoji="0" lang="en-US" altLang="zh-HK" sz="16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endParaRPr>
          </a:p>
          <a:p>
            <a:pPr>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sz="1600" kern="0">
                <a:solidFill>
                  <a:srgbClr val="44546A"/>
                </a:solidFill>
                <a:latin typeface="Calibri" panose="020F0502020204030204"/>
                <a:ea typeface="新細明體" panose="02020500000000000000" pitchFamily="18" charset="-120"/>
              </a:rPr>
              <a:t>Collect questions</a:t>
            </a: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enquiries, comments and feedback from customers</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sz="1600" kern="0">
                <a:solidFill>
                  <a:srgbClr val="44546A"/>
                </a:solidFill>
                <a:latin typeface="Calibri" panose="020F0502020204030204"/>
                <a:ea typeface="新細明體" panose="02020500000000000000" pitchFamily="18" charset="-120"/>
              </a:rPr>
              <a:t>Collect and analyze Top</a:t>
            </a: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selling product</a:t>
            </a:r>
            <a:r>
              <a:rPr lang="en-US" altLang="zh-HK" sz="1600" kern="0">
                <a:solidFill>
                  <a:srgbClr val="44546A"/>
                </a:solidFill>
                <a:latin typeface="Calibri" panose="020F0502020204030204"/>
                <a:ea typeface="新細明體" panose="02020500000000000000" pitchFamily="18" charset="-120"/>
                <a:cs typeface="Calibri"/>
              </a:rPr>
              <a:t> data</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Customer behavior, market strategy modification, new taste development</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18" name="矩形: 圓角 17">
            <a:extLst>
              <a:ext uri="{FF2B5EF4-FFF2-40B4-BE49-F238E27FC236}">
                <a16:creationId xmlns:a16="http://schemas.microsoft.com/office/drawing/2014/main" xmlns="" id="{A0E36F9B-5CD9-473F-8C8A-B8336370B090}"/>
              </a:ext>
            </a:extLst>
          </p:cNvPr>
          <p:cNvSpPr/>
          <p:nvPr/>
        </p:nvSpPr>
        <p:spPr>
          <a:xfrm>
            <a:off x="8170193" y="1722762"/>
            <a:ext cx="3459914" cy="2013313"/>
          </a:xfrm>
          <a:prstGeom prst="roundRect">
            <a:avLst/>
          </a:prstGeom>
          <a:gradFill rotWithShape="1">
            <a:gsLst>
              <a:gs pos="0">
                <a:srgbClr val="ED7D31">
                  <a:lumMod val="110000"/>
                  <a:satMod val="105000"/>
                  <a:tint val="67000"/>
                </a:srgbClr>
              </a:gs>
              <a:gs pos="50000">
                <a:srgbClr val="ED7D31">
                  <a:lumMod val="105000"/>
                  <a:satMod val="103000"/>
                  <a:tint val="73000"/>
                </a:srgbClr>
              </a:gs>
              <a:gs pos="100000">
                <a:srgbClr val="ED7D31">
                  <a:lumMod val="105000"/>
                  <a:satMod val="109000"/>
                  <a:tint val="81000"/>
                </a:srgbClr>
              </a:gs>
            </a:gsLst>
            <a:lin ang="5400000" scaled="0"/>
          </a:gradFill>
          <a:ln w="6350" cap="flat" cmpd="sng" algn="ctr">
            <a:solidFill>
              <a:srgbClr val="ED7D31"/>
            </a:solidFill>
            <a:prstDash val="solid"/>
            <a:miter lim="800000"/>
          </a:ln>
          <a:effectLst/>
        </p:spPr>
        <p:txBody>
          <a:bodyPr rtlCol="0" anchor="ctr"/>
          <a:lstStyle/>
          <a:p>
            <a:pPr>
              <a:defRPr/>
            </a:pP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ii) Combination</a:t>
            </a:r>
            <a:r>
              <a:rPr lang="en-US" altLang="zh-HK" b="1" kern="0">
                <a:solidFill>
                  <a:srgbClr val="44546A"/>
                </a:solidFill>
                <a:latin typeface="Calibri" panose="020F0502020204030204"/>
                <a:ea typeface="新細明體" panose="02020500000000000000" pitchFamily="18" charset="-120"/>
              </a:rPr>
              <a:t>  of basic</a:t>
            </a:r>
            <a:r>
              <a:rPr kumimoji="0" lang="en-US" altLang="zh-HK" sz="18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salary and commission</a:t>
            </a: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Special rewards for </a:t>
            </a:r>
            <a:r>
              <a:rPr lang="en-US" altLang="zh-HK" kern="0">
                <a:solidFill>
                  <a:srgbClr val="44546A"/>
                </a:solidFill>
                <a:latin typeface="Calibri" panose="020F0502020204030204"/>
                <a:ea typeface="新細明體" panose="02020500000000000000" pitchFamily="18" charset="-120"/>
              </a:rPr>
              <a:t>selling new</a:t>
            </a: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herbal tea capsule </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8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Prevent vicious competition, motivate staffs </a:t>
            </a:r>
            <a:r>
              <a:rPr lang="en-US" altLang="zh-HK" kern="0">
                <a:solidFill>
                  <a:srgbClr val="44546A"/>
                </a:solidFill>
                <a:latin typeface="Calibri" panose="020F0502020204030204"/>
                <a:ea typeface="新細明體" panose="02020500000000000000" pitchFamily="18" charset="-120"/>
              </a:rPr>
              <a:t>to be  proactive</a:t>
            </a:r>
            <a:r>
              <a:rPr lang="en-US" altLang="zh-HK" kern="0">
                <a:solidFill>
                  <a:srgbClr val="44546A"/>
                </a:solidFill>
                <a:latin typeface="Calibri" panose="020F0502020204030204"/>
                <a:ea typeface="新細明體" panose="02020500000000000000" pitchFamily="18" charset="-120"/>
                <a:cs typeface="Calibri"/>
              </a:rPr>
              <a:t> </a:t>
            </a:r>
            <a:endParaRPr lang="en-US" altLang="zh-HK" sz="18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19" name="矩形: 圓角 18">
            <a:extLst>
              <a:ext uri="{FF2B5EF4-FFF2-40B4-BE49-F238E27FC236}">
                <a16:creationId xmlns:a16="http://schemas.microsoft.com/office/drawing/2014/main" xmlns="" id="{FE477FE5-6A7D-4D26-9948-DC2F27531BF6}"/>
              </a:ext>
            </a:extLst>
          </p:cNvPr>
          <p:cNvSpPr/>
          <p:nvPr/>
        </p:nvSpPr>
        <p:spPr>
          <a:xfrm>
            <a:off x="6813804" y="4259160"/>
            <a:ext cx="4698641" cy="1604865"/>
          </a:xfrm>
          <a:prstGeom prst="roundRect">
            <a:avLst/>
          </a:prstGeom>
          <a:gradFill rotWithShape="1">
            <a:gsLst>
              <a:gs pos="0">
                <a:srgbClr val="5B9BD5">
                  <a:lumMod val="110000"/>
                  <a:satMod val="105000"/>
                  <a:tint val="67000"/>
                </a:srgbClr>
              </a:gs>
              <a:gs pos="50000">
                <a:srgbClr val="5B9BD5">
                  <a:lumMod val="105000"/>
                  <a:satMod val="103000"/>
                  <a:tint val="73000"/>
                </a:srgbClr>
              </a:gs>
              <a:gs pos="100000">
                <a:srgbClr val="5B9BD5">
                  <a:lumMod val="105000"/>
                  <a:satMod val="109000"/>
                  <a:tint val="81000"/>
                </a:srgbClr>
              </a:gs>
            </a:gsLst>
            <a:lin ang="5400000" scaled="0"/>
          </a:gradFill>
          <a:ln w="6350" cap="flat" cmpd="sng" algn="ctr">
            <a:solidFill>
              <a:srgbClr val="5B9BD5"/>
            </a:solidFill>
            <a:prstDash val="solid"/>
            <a:miter lim="800000"/>
          </a:ln>
          <a:effectLst/>
        </p:spPr>
        <p:txBody>
          <a:bodyPr rtlCol="0" anchor="ctr"/>
          <a:lstStyle/>
          <a:p>
            <a:pPr>
              <a:defRPr/>
            </a:pPr>
            <a:r>
              <a:rPr kumimoji="0" lang="en-US" altLang="zh-HK" sz="16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iii) Sales objectives &amp; performance comparison</a:t>
            </a:r>
            <a:r>
              <a:rPr lang="en-US" altLang="zh-HK" sz="1600" b="1" kern="0">
                <a:solidFill>
                  <a:srgbClr val="44546A"/>
                </a:solidFill>
                <a:latin typeface="Calibri" panose="020F0502020204030204"/>
                <a:ea typeface="新細明體" panose="02020500000000000000" pitchFamily="18" charset="-120"/>
              </a:rPr>
              <a:t> </a:t>
            </a:r>
            <a:endParaRPr kumimoji="0" lang="en-US" altLang="zh-HK" sz="1600" b="1" i="0" u="none" strike="noStrike" kern="0" cap="none" spc="0" normalizeH="0" baseline="0" noProof="0">
              <a:ln>
                <a:noFill/>
              </a:ln>
              <a:solidFill>
                <a:srgbClr val="44546A">
                  <a:lumMod val="75000"/>
                </a:srgbClr>
              </a:solidFill>
              <a:effectLst/>
              <a:uLnTx/>
              <a:uFillTx/>
              <a:latin typeface="Calibri" panose="020F0502020204030204"/>
              <a:ea typeface="新細明體" panose="02020500000000000000" pitchFamily="18" charset="-120"/>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Review sales performance every week</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Ensure sales progress on track</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a:t>
            </a:r>
            <a:r>
              <a:rPr lang="en-US" altLang="zh-HK" sz="1600" kern="0">
                <a:solidFill>
                  <a:srgbClr val="44546A"/>
                </a:solidFill>
                <a:latin typeface="Calibri" panose="020F0502020204030204"/>
                <a:ea typeface="新細明體" panose="02020500000000000000" pitchFamily="18" charset="-120"/>
              </a:rPr>
              <a:t> Maintain service</a:t>
            </a: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standard, work with front line staff </a:t>
            </a:r>
            <a:r>
              <a:rPr lang="en-US" altLang="zh-HK" sz="1600" kern="0">
                <a:solidFill>
                  <a:srgbClr val="44546A"/>
                </a:solidFill>
                <a:latin typeface="Calibri" panose="020F0502020204030204"/>
                <a:ea typeface="新細明體" panose="02020500000000000000" pitchFamily="18" charset="-120"/>
                <a:cs typeface="Calibri"/>
              </a:rPr>
              <a:t>to resolve challenges </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sp>
        <p:nvSpPr>
          <p:cNvPr id="23" name="矩形: 圓角 22">
            <a:extLst>
              <a:ext uri="{FF2B5EF4-FFF2-40B4-BE49-F238E27FC236}">
                <a16:creationId xmlns:a16="http://schemas.microsoft.com/office/drawing/2014/main" xmlns="" id="{3CC0D5AD-1F31-4B3B-8A16-39C2307D0112}"/>
              </a:ext>
            </a:extLst>
          </p:cNvPr>
          <p:cNvSpPr/>
          <p:nvPr/>
        </p:nvSpPr>
        <p:spPr>
          <a:xfrm>
            <a:off x="672058" y="4259160"/>
            <a:ext cx="5781207" cy="1820852"/>
          </a:xfrm>
          <a:prstGeom prst="roundRect">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600" b="1"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iv) Enables corrective action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a:t>
            </a:r>
            <a:r>
              <a:rPr lang="en-US" altLang="zh-HK" sz="1600" kern="0">
                <a:solidFill>
                  <a:srgbClr val="44546A"/>
                </a:solidFill>
                <a:latin typeface="Calibri" panose="020F0502020204030204"/>
                <a:ea typeface="新細明體" panose="02020500000000000000" pitchFamily="18" charset="-120"/>
              </a:rPr>
              <a:t>Continuous</a:t>
            </a: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improvement to </a:t>
            </a:r>
            <a:r>
              <a:rPr lang="en-US" altLang="zh-HK" sz="1600" kern="0">
                <a:solidFill>
                  <a:srgbClr val="44546A"/>
                </a:solidFill>
                <a:latin typeface="Calibri" panose="020F0502020204030204"/>
                <a:ea typeface="新細明體" panose="02020500000000000000" pitchFamily="18" charset="-120"/>
              </a:rPr>
              <a:t>strive</a:t>
            </a: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excellence</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Meeting / discussion with tea specialists/ staffs regularly</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Customers’ feedbacks / comments to evaluate market</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a:p>
            <a:pPr>
              <a:defRPr/>
            </a:pPr>
            <a:r>
              <a:rPr kumimoji="0" lang="en-US" altLang="zh-HK" sz="1600" b="0" i="0" u="none" strike="noStrike" kern="0" cap="none" spc="0" normalizeH="0" baseline="0" noProof="0">
                <a:ln>
                  <a:noFill/>
                </a:ln>
                <a:solidFill>
                  <a:srgbClr val="44546A"/>
                </a:solidFill>
                <a:effectLst/>
                <a:uLnTx/>
                <a:uFillTx/>
                <a:latin typeface="Calibri" panose="020F0502020204030204"/>
                <a:ea typeface="新細明體" panose="02020500000000000000" pitchFamily="18" charset="-120"/>
                <a:cs typeface="+mn-cs"/>
              </a:rPr>
              <a:t>- Improvement and adjustment to market change</a:t>
            </a:r>
            <a:r>
              <a:rPr lang="en-US" altLang="zh-HK" sz="1600" kern="0">
                <a:solidFill>
                  <a:srgbClr val="44546A"/>
                </a:solidFill>
                <a:latin typeface="Calibri" panose="020F0502020204030204"/>
                <a:ea typeface="新細明體" panose="02020500000000000000" pitchFamily="18" charset="-120"/>
              </a:rPr>
              <a:t> </a:t>
            </a:r>
            <a:endParaRPr lang="en-US" altLang="zh-HK" sz="1600" b="0" i="0" u="none" strike="noStrike" kern="0" cap="none" spc="0" baseline="0" noProof="0">
              <a:solidFill>
                <a:srgbClr val="44546A"/>
              </a:solidFill>
              <a:latin typeface="Calibri" panose="020F0502020204030204"/>
              <a:ea typeface="新細明體" panose="02020500000000000000" pitchFamily="18" charset="-120"/>
              <a:cs typeface="Calibri"/>
            </a:endParaRPr>
          </a:p>
        </p:txBody>
      </p:sp>
      <p:cxnSp>
        <p:nvCxnSpPr>
          <p:cNvPr id="24" name="直線單箭頭接點 23">
            <a:extLst>
              <a:ext uri="{FF2B5EF4-FFF2-40B4-BE49-F238E27FC236}">
                <a16:creationId xmlns:a16="http://schemas.microsoft.com/office/drawing/2014/main" xmlns="" id="{438A4676-6B76-4503-88A6-18FB81DBA063}"/>
              </a:ext>
            </a:extLst>
          </p:cNvPr>
          <p:cNvCxnSpPr>
            <a:cxnSpLocks/>
          </p:cNvCxnSpPr>
          <p:nvPr/>
        </p:nvCxnSpPr>
        <p:spPr>
          <a:xfrm>
            <a:off x="4452307" y="2148403"/>
            <a:ext cx="560090" cy="212843"/>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5" name="直線單箭頭接點 24">
            <a:extLst>
              <a:ext uri="{FF2B5EF4-FFF2-40B4-BE49-F238E27FC236}">
                <a16:creationId xmlns:a16="http://schemas.microsoft.com/office/drawing/2014/main" xmlns="" id="{E8FEF039-7A0A-4D21-882F-9722413B0262}"/>
              </a:ext>
            </a:extLst>
          </p:cNvPr>
          <p:cNvCxnSpPr>
            <a:cxnSpLocks/>
          </p:cNvCxnSpPr>
          <p:nvPr/>
        </p:nvCxnSpPr>
        <p:spPr>
          <a:xfrm flipH="1" flipV="1">
            <a:off x="7450111" y="3589338"/>
            <a:ext cx="659853" cy="594800"/>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6" name="直線單箭頭接點 25">
            <a:extLst>
              <a:ext uri="{FF2B5EF4-FFF2-40B4-BE49-F238E27FC236}">
                <a16:creationId xmlns:a16="http://schemas.microsoft.com/office/drawing/2014/main" xmlns="" id="{8E670608-A612-48AB-8FD1-4226648F5385}"/>
              </a:ext>
            </a:extLst>
          </p:cNvPr>
          <p:cNvCxnSpPr>
            <a:cxnSpLocks/>
          </p:cNvCxnSpPr>
          <p:nvPr/>
        </p:nvCxnSpPr>
        <p:spPr>
          <a:xfrm flipH="1">
            <a:off x="7583991" y="2134036"/>
            <a:ext cx="560090" cy="258821"/>
          </a:xfrm>
          <a:prstGeom prst="straightConnector1">
            <a:avLst/>
          </a:prstGeom>
          <a:noFill/>
          <a:ln w="76200" cap="flat" cmpd="sng" algn="ctr">
            <a:solidFill>
              <a:srgbClr val="44546A">
                <a:lumMod val="60000"/>
                <a:lumOff val="40000"/>
              </a:srgbClr>
            </a:solidFill>
            <a:prstDash val="solid"/>
            <a:miter lim="800000"/>
            <a:tailEnd type="triangle"/>
          </a:ln>
          <a:effectLst/>
        </p:spPr>
      </p:cxnSp>
      <p:cxnSp>
        <p:nvCxnSpPr>
          <p:cNvPr id="27" name="直線單箭頭接點 26">
            <a:extLst>
              <a:ext uri="{FF2B5EF4-FFF2-40B4-BE49-F238E27FC236}">
                <a16:creationId xmlns:a16="http://schemas.microsoft.com/office/drawing/2014/main" xmlns="" id="{B4299122-1E86-434B-80A9-15EBAD2D27E3}"/>
              </a:ext>
            </a:extLst>
          </p:cNvPr>
          <p:cNvCxnSpPr>
            <a:cxnSpLocks/>
          </p:cNvCxnSpPr>
          <p:nvPr/>
        </p:nvCxnSpPr>
        <p:spPr>
          <a:xfrm flipV="1">
            <a:off x="4297294" y="3532214"/>
            <a:ext cx="649462" cy="662260"/>
          </a:xfrm>
          <a:prstGeom prst="straightConnector1">
            <a:avLst/>
          </a:prstGeom>
          <a:noFill/>
          <a:ln w="76200" cap="flat" cmpd="sng" algn="ctr">
            <a:solidFill>
              <a:srgbClr val="44546A">
                <a:lumMod val="60000"/>
                <a:lumOff val="40000"/>
              </a:srgbClr>
            </a:solidFill>
            <a:prstDash val="solid"/>
            <a:miter lim="800000"/>
            <a:tailEnd type="triangle"/>
          </a:ln>
          <a:effectLst/>
        </p:spPr>
      </p:cxnSp>
      <p:sp>
        <p:nvSpPr>
          <p:cNvPr id="2" name="投影片編號版面配置區 1">
            <a:extLst>
              <a:ext uri="{FF2B5EF4-FFF2-40B4-BE49-F238E27FC236}">
                <a16:creationId xmlns:a16="http://schemas.microsoft.com/office/drawing/2014/main" xmlns="" id="{F7901986-9DA6-48FB-B673-AC2C30E52960}"/>
              </a:ext>
            </a:extLst>
          </p:cNvPr>
          <p:cNvSpPr>
            <a:spLocks noGrp="1"/>
          </p:cNvSpPr>
          <p:nvPr>
            <p:ph type="sldNum" sz="quarter" idx="12"/>
          </p:nvPr>
        </p:nvSpPr>
        <p:spPr/>
        <p:txBody>
          <a:bodyPr/>
          <a:lstStyle/>
          <a:p>
            <a:fld id="{D57F1E4F-1CFF-5643-939E-217C01CDF565}" type="slidenum">
              <a:rPr lang="en-US" smtClean="0"/>
              <a:pPr/>
              <a:t>6</a:t>
            </a:fld>
            <a:endParaRPr lang="en-US"/>
          </a:p>
        </p:txBody>
      </p:sp>
    </p:spTree>
    <p:extLst>
      <p:ext uri="{BB962C8B-B14F-4D97-AF65-F5344CB8AC3E}">
        <p14:creationId xmlns:p14="http://schemas.microsoft.com/office/powerpoint/2010/main" xmlns="" val="24535715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E4698A75-26F4-4948-9A7A-66AC39C4F541}"/>
              </a:ext>
            </a:extLst>
          </p:cNvPr>
          <p:cNvSpPr txBox="1">
            <a:spLocks/>
          </p:cNvSpPr>
          <p:nvPr/>
        </p:nvSpPr>
        <p:spPr bwMode="gray">
          <a:xfrm>
            <a:off x="874402" y="623269"/>
            <a:ext cx="8213641" cy="808695"/>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HK" sz="3600" b="1">
                <a:solidFill>
                  <a:schemeClr val="bg1"/>
                </a:solidFill>
                <a:latin typeface="Calibri" panose="020F0502020204030204" pitchFamily="34" charset="0"/>
                <a:cs typeface="Calibri" panose="020F0502020204030204" pitchFamily="34" charset="0"/>
              </a:rPr>
              <a:t>Internet Marketing (e-retailing)</a:t>
            </a:r>
            <a:endParaRPr lang="en-HK" sz="3600">
              <a:latin typeface="Calibri" panose="020F0502020204030204" pitchFamily="34" charset="0"/>
              <a:cs typeface="Calibri" panose="020F0502020204030204" pitchFamily="34" charset="0"/>
            </a:endParaRPr>
          </a:p>
        </p:txBody>
      </p:sp>
      <p:graphicFrame>
        <p:nvGraphicFramePr>
          <p:cNvPr id="7" name="Diagram 6"/>
          <p:cNvGraphicFramePr/>
          <p:nvPr>
            <p:extLst>
              <p:ext uri="{D42A27DB-BD31-4B8C-83A1-F6EECF244321}">
                <p14:modId xmlns:p14="http://schemas.microsoft.com/office/powerpoint/2010/main" xmlns="" val="439948561"/>
              </p:ext>
            </p:extLst>
          </p:nvPr>
        </p:nvGraphicFramePr>
        <p:xfrm>
          <a:off x="1831994" y="29586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p:cNvSpPr txBox="1"/>
          <p:nvPr/>
        </p:nvSpPr>
        <p:spPr>
          <a:xfrm>
            <a:off x="874402" y="1509541"/>
            <a:ext cx="5753396" cy="461665"/>
          </a:xfrm>
          <a:prstGeom prst="rect">
            <a:avLst/>
          </a:prstGeom>
          <a:noFill/>
        </p:spPr>
        <p:txBody>
          <a:bodyPr wrap="square" rtlCol="0">
            <a:spAutoFit/>
          </a:bodyPr>
          <a:lstStyle/>
          <a:p>
            <a:r>
              <a:rPr lang="en-US" altLang="zh-TW" sz="2400">
                <a:solidFill>
                  <a:schemeClr val="bg1"/>
                </a:solidFill>
                <a:latin typeface="Calibri" panose="020F0502020204030204" pitchFamily="34" charset="0"/>
                <a:cs typeface="Calibri" panose="020F0502020204030204" pitchFamily="34" charset="0"/>
              </a:rPr>
              <a:t>Nespresso</a:t>
            </a:r>
            <a:r>
              <a:rPr lang="zh-TW" altLang="en-US" sz="2400">
                <a:solidFill>
                  <a:schemeClr val="bg1"/>
                </a:solidFill>
                <a:latin typeface="Calibri" panose="020F0502020204030204" pitchFamily="34" charset="0"/>
                <a:cs typeface="Calibri" panose="020F0502020204030204" pitchFamily="34" charset="0"/>
              </a:rPr>
              <a:t> </a:t>
            </a:r>
            <a:r>
              <a:rPr lang="en-US" sz="2400">
                <a:solidFill>
                  <a:schemeClr val="bg1"/>
                </a:solidFill>
                <a:latin typeface="Calibri" panose="020F0502020204030204" pitchFamily="34" charset="0"/>
                <a:cs typeface="Calibri" panose="020F0502020204030204" pitchFamily="34" charset="0"/>
              </a:rPr>
              <a:t>USA</a:t>
            </a:r>
          </a:p>
        </p:txBody>
      </p:sp>
      <p:pic>
        <p:nvPicPr>
          <p:cNvPr id="2" name="Picture 1"/>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2395326" y="4516189"/>
            <a:ext cx="1216005" cy="1237130"/>
          </a:xfrm>
          <a:prstGeom prst="rect">
            <a:avLst/>
          </a:prstGeom>
        </p:spPr>
      </p:pic>
      <p:pic>
        <p:nvPicPr>
          <p:cNvPr id="3" name="Picture 2"/>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5390668" y="4433923"/>
            <a:ext cx="1237130" cy="1255060"/>
          </a:xfrm>
          <a:prstGeom prst="rect">
            <a:avLst/>
          </a:prstGeom>
        </p:spPr>
      </p:pic>
      <p:pic>
        <p:nvPicPr>
          <p:cNvPr id="5" name="Picture 4"/>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8139952" y="4433923"/>
            <a:ext cx="1237131" cy="1255059"/>
          </a:xfrm>
          <a:prstGeom prst="rect">
            <a:avLst/>
          </a:prstGeom>
        </p:spPr>
      </p:pic>
      <p:pic>
        <p:nvPicPr>
          <p:cNvPr id="11" name="圖形 10" descr="想法泡泡">
            <a:extLst>
              <a:ext uri="{FF2B5EF4-FFF2-40B4-BE49-F238E27FC236}">
                <a16:creationId xmlns:a16="http://schemas.microsoft.com/office/drawing/2014/main" xmlns="" id="{3A4F7D74-D31A-4919-B344-962CBED97B22}"/>
              </a:ext>
            </a:extLst>
          </p:cNvPr>
          <p:cNvPicPr>
            <a:picLocks noChangeAspect="1"/>
          </p:cNvPicPr>
          <p:nvPr/>
        </p:nvPicPr>
        <p:blipFill>
          <a:blip r:embed="rId10" cstate="print">
            <a:extLst>
              <a:ext uri="{28A0092B-C50C-407E-A947-70E740481C1C}">
                <a14:useLocalDpi xmlns:a14="http://schemas.microsoft.com/office/drawing/2010/main" xmlns="" val="0"/>
              </a:ext>
              <a:ext uri="{96DAC541-7B7A-43D3-8B79-37D633B846F1}">
                <asvg:svgBlip xmlns:asvg="http://schemas.microsoft.com/office/drawing/2016/SVG/main" xmlns="" r:embed="rId12"/>
              </a:ext>
            </a:extLst>
          </a:blip>
          <a:stretch>
            <a:fillRect/>
          </a:stretch>
        </p:blipFill>
        <p:spPr>
          <a:xfrm>
            <a:off x="7337992" y="570416"/>
            <a:ext cx="914400" cy="914400"/>
          </a:xfrm>
          <a:prstGeom prst="rect">
            <a:avLst/>
          </a:prstGeom>
        </p:spPr>
      </p:pic>
      <p:sp>
        <p:nvSpPr>
          <p:cNvPr id="6" name="投影片編號版面配置區 5">
            <a:extLst>
              <a:ext uri="{FF2B5EF4-FFF2-40B4-BE49-F238E27FC236}">
                <a16:creationId xmlns:a16="http://schemas.microsoft.com/office/drawing/2014/main" xmlns="" id="{6BB411F6-97C0-4FA5-9010-2754899A2B7C}"/>
              </a:ext>
            </a:extLst>
          </p:cNvPr>
          <p:cNvSpPr>
            <a:spLocks noGrp="1"/>
          </p:cNvSpPr>
          <p:nvPr>
            <p:ph type="sldNum" sz="quarter" idx="12"/>
          </p:nvPr>
        </p:nvSpPr>
        <p:spPr/>
        <p:txBody>
          <a:bodyPr/>
          <a:lstStyle/>
          <a:p>
            <a:fld id="{D57F1E4F-1CFF-5643-939E-217C01CDF565}" type="slidenum">
              <a:rPr lang="en-US" smtClean="0"/>
              <a:pPr/>
              <a:t>7</a:t>
            </a:fld>
            <a:endParaRPr lang="en-US"/>
          </a:p>
        </p:txBody>
      </p:sp>
      <p:sp>
        <p:nvSpPr>
          <p:cNvPr id="20" name="Rectangle 19">
            <a:extLst>
              <a:ext uri="{FF2B5EF4-FFF2-40B4-BE49-F238E27FC236}">
                <a16:creationId xmlns:a16="http://schemas.microsoft.com/office/drawing/2014/main" xmlns="" id="{977350CE-14FE-4DEB-8A0B-AF90D657CEFE}"/>
              </a:ext>
            </a:extLst>
          </p:cNvPr>
          <p:cNvSpPr/>
          <p:nvPr/>
        </p:nvSpPr>
        <p:spPr>
          <a:xfrm>
            <a:off x="9960065" y="5936677"/>
            <a:ext cx="4098782" cy="338554"/>
          </a:xfrm>
          <a:prstGeom prst="rect">
            <a:avLst/>
          </a:prstGeom>
        </p:spPr>
        <p:txBody>
          <a:bodyPr wrap="square" anchor="t">
            <a:spAutoFit/>
          </a:bodyPr>
          <a:lstStyle/>
          <a:p>
            <a:r>
              <a:rPr lang="en-US" sz="1600">
                <a:solidFill>
                  <a:schemeClr val="bg1"/>
                </a:solidFill>
                <a:latin typeface="Calibri" panose="020F0502020204030204" pitchFamily="34" charset="0"/>
                <a:cs typeface="Calibri" panose="020F0502020204030204" pitchFamily="34" charset="0"/>
              </a:rPr>
              <a:t> Nespresso, 2018</a:t>
            </a:r>
            <a:endParaRPr lang="en-US">
              <a:solidFill>
                <a:schemeClr val="bg1"/>
              </a:solidFill>
            </a:endParaRPr>
          </a:p>
        </p:txBody>
      </p:sp>
      <p:cxnSp>
        <p:nvCxnSpPr>
          <p:cNvPr id="284" name="Straight Arrow Connector 283">
            <a:extLst>
              <a:ext uri="{FF2B5EF4-FFF2-40B4-BE49-F238E27FC236}">
                <a16:creationId xmlns:a16="http://schemas.microsoft.com/office/drawing/2014/main" xmlns="" id="{A58D4BE1-95A3-4575-8030-3190DDEF563A}"/>
              </a:ext>
            </a:extLst>
          </p:cNvPr>
          <p:cNvCxnSpPr/>
          <p:nvPr/>
        </p:nvCxnSpPr>
        <p:spPr>
          <a:xfrm flipH="1">
            <a:off x="3027334" y="2900765"/>
            <a:ext cx="2582" cy="255722"/>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7" name="Straight Arrow Connector 286">
            <a:extLst>
              <a:ext uri="{FF2B5EF4-FFF2-40B4-BE49-F238E27FC236}">
                <a16:creationId xmlns:a16="http://schemas.microsoft.com/office/drawing/2014/main" xmlns="" id="{A32377CE-4A47-46DF-9784-402DBF96EB04}"/>
              </a:ext>
            </a:extLst>
          </p:cNvPr>
          <p:cNvCxnSpPr>
            <a:cxnSpLocks/>
          </p:cNvCxnSpPr>
          <p:nvPr/>
        </p:nvCxnSpPr>
        <p:spPr>
          <a:xfrm flipH="1">
            <a:off x="3040247" y="2874935"/>
            <a:ext cx="5775700" cy="10332"/>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8" name="Straight Arrow Connector 287">
            <a:extLst>
              <a:ext uri="{FF2B5EF4-FFF2-40B4-BE49-F238E27FC236}">
                <a16:creationId xmlns:a16="http://schemas.microsoft.com/office/drawing/2014/main" xmlns="" id="{94E95E7E-5842-4C2C-8BBD-539A286347D2}"/>
              </a:ext>
            </a:extLst>
          </p:cNvPr>
          <p:cNvCxnSpPr>
            <a:cxnSpLocks/>
          </p:cNvCxnSpPr>
          <p:nvPr/>
        </p:nvCxnSpPr>
        <p:spPr>
          <a:xfrm flipH="1">
            <a:off x="8787537" y="2887849"/>
            <a:ext cx="15497" cy="242806"/>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9" name="Straight Arrow Connector 288">
            <a:extLst>
              <a:ext uri="{FF2B5EF4-FFF2-40B4-BE49-F238E27FC236}">
                <a16:creationId xmlns:a16="http://schemas.microsoft.com/office/drawing/2014/main" xmlns="" id="{EBA8483A-AF07-477A-B99D-F5BED829651F}"/>
              </a:ext>
            </a:extLst>
          </p:cNvPr>
          <p:cNvCxnSpPr>
            <a:cxnSpLocks/>
          </p:cNvCxnSpPr>
          <p:nvPr/>
        </p:nvCxnSpPr>
        <p:spPr>
          <a:xfrm flipH="1">
            <a:off x="5894519" y="2668289"/>
            <a:ext cx="2582" cy="475280"/>
          </a:xfrm>
          <a:prstGeom prst="straightConnector1">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5547537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E4698A75-26F4-4948-9A7A-66AC39C4F541}"/>
              </a:ext>
            </a:extLst>
          </p:cNvPr>
          <p:cNvSpPr txBox="1">
            <a:spLocks/>
          </p:cNvSpPr>
          <p:nvPr/>
        </p:nvSpPr>
        <p:spPr bwMode="gray">
          <a:xfrm>
            <a:off x="874402" y="623269"/>
            <a:ext cx="8213641" cy="808695"/>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HK" sz="3600" b="1">
                <a:solidFill>
                  <a:schemeClr val="bg1"/>
                </a:solidFill>
                <a:latin typeface="Calibri" panose="020F0502020204030204" pitchFamily="34" charset="0"/>
                <a:cs typeface="Calibri" panose="020F0502020204030204" pitchFamily="34" charset="0"/>
              </a:rPr>
              <a:t>Internet Marketing (e-retailing)</a:t>
            </a:r>
            <a:endParaRPr lang="en-HK" sz="3600">
              <a:latin typeface="Calibri" panose="020F0502020204030204" pitchFamily="34" charset="0"/>
              <a:cs typeface="Calibri" panose="020F0502020204030204" pitchFamily="34" charset="0"/>
            </a:endParaRPr>
          </a:p>
        </p:txBody>
      </p:sp>
      <p:pic>
        <p:nvPicPr>
          <p:cNvPr id="19" name="Picture 18"/>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9848296" y="1216324"/>
            <a:ext cx="1297718" cy="2147135"/>
          </a:xfrm>
          <a:prstGeom prst="rect">
            <a:avLst/>
          </a:prstGeom>
        </p:spPr>
      </p:pic>
      <p:sp>
        <p:nvSpPr>
          <p:cNvPr id="13" name="Title 1">
            <a:extLst>
              <a:ext uri="{FF2B5EF4-FFF2-40B4-BE49-F238E27FC236}">
                <a16:creationId xmlns:a16="http://schemas.microsoft.com/office/drawing/2014/main" xmlns="" id="{7C3B1A0A-1D50-47B4-B355-939E26C48214}"/>
              </a:ext>
            </a:extLst>
          </p:cNvPr>
          <p:cNvSpPr txBox="1">
            <a:spLocks/>
          </p:cNvSpPr>
          <p:nvPr/>
        </p:nvSpPr>
        <p:spPr bwMode="gray">
          <a:xfrm>
            <a:off x="872990" y="1431964"/>
            <a:ext cx="8009740" cy="3788227"/>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buFont typeface="Wingdings" panose="05000000000000000000" pitchFamily="2" charset="2"/>
              <a:buChar char="v"/>
            </a:pPr>
            <a:endParaRPr lang="en-HK" sz="2000">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r>
              <a:rPr lang="en-HK" sz="2000">
                <a:solidFill>
                  <a:schemeClr val="bg1"/>
                </a:solidFill>
                <a:latin typeface="Calibri" panose="020F0502020204030204" pitchFamily="34" charset="0"/>
                <a:cs typeface="Calibri" panose="020F0502020204030204" pitchFamily="34" charset="0"/>
              </a:rPr>
              <a:t>Nespresso website and app </a:t>
            </a:r>
          </a:p>
          <a:p>
            <a:r>
              <a:rPr lang="zh-TW" altLang="en-US" sz="2000">
                <a:solidFill>
                  <a:schemeClr val="bg1"/>
                </a:solidFill>
                <a:latin typeface="Calibri" panose="020F0502020204030204" pitchFamily="34" charset="0"/>
                <a:cs typeface="Calibri" panose="020F0502020204030204" pitchFamily="34" charset="0"/>
              </a:rPr>
              <a:t>     </a:t>
            </a:r>
            <a:r>
              <a:rPr lang="en-HK" sz="2000">
                <a:solidFill>
                  <a:schemeClr val="bg1"/>
                </a:solidFill>
                <a:latin typeface="Calibri" panose="020F0502020204030204" pitchFamily="34" charset="0"/>
                <a:cs typeface="Calibri" panose="020F0502020204030204" pitchFamily="34" charset="0"/>
              </a:rPr>
              <a:t>(E-coupon, </a:t>
            </a:r>
            <a:r>
              <a:rPr lang="en-HK" sz="2000" err="1">
                <a:solidFill>
                  <a:schemeClr val="bg1"/>
                </a:solidFill>
                <a:latin typeface="Calibri" panose="020F0502020204030204" pitchFamily="34" charset="0"/>
                <a:cs typeface="Calibri" panose="020F0502020204030204" pitchFamily="34" charset="0"/>
              </a:rPr>
              <a:t>eDM</a:t>
            </a:r>
            <a:r>
              <a:rPr lang="en-HK" sz="2000">
                <a:solidFill>
                  <a:schemeClr val="bg1"/>
                </a:solidFill>
                <a:latin typeface="Calibri" panose="020F0502020204030204" pitchFamily="34" charset="0"/>
                <a:cs typeface="Calibri" panose="020F0502020204030204" pitchFamily="34" charset="0"/>
              </a:rPr>
              <a:t>)</a:t>
            </a:r>
          </a:p>
          <a:p>
            <a:pPr marL="342900" indent="-342900">
              <a:buFont typeface="Wingdings" panose="05000000000000000000" pitchFamily="2" charset="2"/>
              <a:buChar char="v"/>
            </a:pPr>
            <a:endParaRPr lang="en-HK" sz="2000">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GB" sz="2000">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a:solidFill>
                <a:schemeClr val="bg1"/>
              </a:solidFill>
              <a:latin typeface="Calibri" panose="020F0502020204030204" pitchFamily="34" charset="0"/>
              <a:cs typeface="Calibri" panose="020F0502020204030204" pitchFamily="34" charset="0"/>
            </a:endParaRPr>
          </a:p>
        </p:txBody>
      </p:sp>
      <p:pic>
        <p:nvPicPr>
          <p:cNvPr id="28" name="Picture 27"/>
          <p:cNvPicPr>
            <a:picLocks noChangeAspect="1"/>
          </p:cNvPicPr>
          <p:nvPr/>
        </p:nvPicPr>
        <p:blipFill rotWithShape="1">
          <a:blip r:embed="rId4" cstate="screen">
            <a:extLst>
              <a:ext uri="{28A0092B-C50C-407E-A947-70E740481C1C}">
                <a14:useLocalDpi xmlns:a14="http://schemas.microsoft.com/office/drawing/2010/main" xmlns=""/>
              </a:ext>
            </a:extLst>
          </a:blip>
          <a:srcRect b="-2141"/>
          <a:stretch/>
        </p:blipFill>
        <p:spPr>
          <a:xfrm>
            <a:off x="886245" y="2638524"/>
            <a:ext cx="4250698" cy="3054837"/>
          </a:xfrm>
          <a:prstGeom prst="rect">
            <a:avLst/>
          </a:prstGeom>
        </p:spPr>
      </p:pic>
      <p:pic>
        <p:nvPicPr>
          <p:cNvPr id="33" name="Picture 32">
            <a:extLst>
              <a:ext uri="{FF2B5EF4-FFF2-40B4-BE49-F238E27FC236}">
                <a16:creationId xmlns:a16="http://schemas.microsoft.com/office/drawing/2014/main" xmlns="" id="{2E805B7A-BE14-4A89-AF60-1550B8BE722C}"/>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2712873" y="3442654"/>
            <a:ext cx="1203897" cy="1087624"/>
          </a:xfrm>
          <a:prstGeom prst="rect">
            <a:avLst/>
          </a:prstGeom>
        </p:spPr>
      </p:pic>
      <p:sp>
        <p:nvSpPr>
          <p:cNvPr id="34" name="Rounded Rectangle 33"/>
          <p:cNvSpPr/>
          <p:nvPr/>
        </p:nvSpPr>
        <p:spPr>
          <a:xfrm>
            <a:off x="863365" y="2995810"/>
            <a:ext cx="4273578" cy="1920963"/>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3433477" y="2670670"/>
            <a:ext cx="2029473" cy="3573605"/>
          </a:xfrm>
          <a:prstGeom prst="rect">
            <a:avLst/>
          </a:prstGeom>
        </p:spPr>
      </p:pic>
      <p:pic>
        <p:nvPicPr>
          <p:cNvPr id="20" name="Picture 19">
            <a:extLst>
              <a:ext uri="{FF2B5EF4-FFF2-40B4-BE49-F238E27FC236}">
                <a16:creationId xmlns:a16="http://schemas.microsoft.com/office/drawing/2014/main" xmlns="" id="{2E805B7A-BE14-4A89-AF60-1550B8BE722C}"/>
              </a:ext>
            </a:extLst>
          </p:cNvPr>
          <p:cNvPicPr>
            <a:picLocks noChangeAspect="1"/>
          </p:cNvPicPr>
          <p:nvPr/>
        </p:nvPicPr>
        <p:blipFill>
          <a:blip r:embed="rId7" cstate="screen">
            <a:extLst>
              <a:ext uri="{28A0092B-C50C-407E-A947-70E740481C1C}">
                <a14:useLocalDpi xmlns:a14="http://schemas.microsoft.com/office/drawing/2010/main" xmlns=""/>
              </a:ext>
            </a:extLst>
          </a:blip>
          <a:stretch>
            <a:fillRect/>
          </a:stretch>
        </p:blipFill>
        <p:spPr>
          <a:xfrm>
            <a:off x="4783587" y="3640133"/>
            <a:ext cx="536135" cy="484355"/>
          </a:xfrm>
          <a:prstGeom prst="rect">
            <a:avLst/>
          </a:prstGeom>
        </p:spPr>
      </p:pic>
      <p:sp>
        <p:nvSpPr>
          <p:cNvPr id="26" name="Rounded Rectangle 25"/>
          <p:cNvSpPr/>
          <p:nvPr/>
        </p:nvSpPr>
        <p:spPr>
          <a:xfrm>
            <a:off x="3302399" y="3481568"/>
            <a:ext cx="2291627" cy="957152"/>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p:cNvSpPr/>
          <p:nvPr/>
        </p:nvSpPr>
        <p:spPr>
          <a:xfrm>
            <a:off x="4981222" y="7473374"/>
            <a:ext cx="6870657" cy="369332"/>
          </a:xfrm>
          <a:prstGeom prst="rect">
            <a:avLst/>
          </a:prstGeom>
        </p:spPr>
        <p:txBody>
          <a:bodyPr wrap="square">
            <a:spAutoFit/>
          </a:bodyPr>
          <a:lstStyle/>
          <a:p>
            <a:r>
              <a:rPr lang="en-HK"/>
              <a:t>Device in store </a:t>
            </a:r>
            <a:r>
              <a:rPr lang="en-US" altLang="zh-TW"/>
              <a:t>and</a:t>
            </a:r>
            <a:r>
              <a:rPr lang="en-HK"/>
              <a:t> online to display the origin of the herb</a:t>
            </a:r>
            <a:endParaRPr lang="en-GB"/>
          </a:p>
        </p:txBody>
      </p:sp>
      <p:sp>
        <p:nvSpPr>
          <p:cNvPr id="36" name="Title 1">
            <a:extLst>
              <a:ext uri="{FF2B5EF4-FFF2-40B4-BE49-F238E27FC236}">
                <a16:creationId xmlns:a16="http://schemas.microsoft.com/office/drawing/2014/main" xmlns="" id="{7C3B1A0A-1D50-47B4-B355-939E26C48214}"/>
              </a:ext>
            </a:extLst>
          </p:cNvPr>
          <p:cNvSpPr txBox="1">
            <a:spLocks/>
          </p:cNvSpPr>
          <p:nvPr/>
        </p:nvSpPr>
        <p:spPr bwMode="gray">
          <a:xfrm>
            <a:off x="6034763" y="1481196"/>
            <a:ext cx="3701886" cy="808696"/>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buFont typeface="Wingdings" panose="05000000000000000000" pitchFamily="2" charset="2"/>
              <a:buChar char="v"/>
            </a:pPr>
            <a:endParaRPr lang="en-HK" sz="2000">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r>
              <a:rPr lang="en-HK" sz="2000">
                <a:latin typeface="Calibri" panose="020F0502020204030204" pitchFamily="34" charset="0"/>
                <a:cs typeface="Calibri" panose="020F0502020204030204" pitchFamily="34" charset="0"/>
              </a:rPr>
              <a:t>O2O</a:t>
            </a:r>
            <a:r>
              <a:rPr lang="zh-TW" altLang="en-US" sz="2000">
                <a:latin typeface="Calibri" panose="020F0502020204030204" pitchFamily="34" charset="0"/>
                <a:cs typeface="Calibri" panose="020F0502020204030204" pitchFamily="34" charset="0"/>
              </a:rPr>
              <a:t> </a:t>
            </a:r>
            <a:r>
              <a:rPr lang="en-US" altLang="zh-TW" sz="2000">
                <a:latin typeface="Calibri" panose="020F0502020204030204" pitchFamily="34" charset="0"/>
                <a:cs typeface="Calibri" panose="020F0502020204030204" pitchFamily="34" charset="0"/>
              </a:rPr>
              <a:t>(online-to-offline)</a:t>
            </a:r>
            <a:endParaRPr lang="en-HK"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a:solidFill>
                <a:schemeClr val="accent1">
                  <a:lumMod val="40000"/>
                  <a:lumOff val="60000"/>
                </a:schemeClr>
              </a:solidFill>
              <a:latin typeface="Calibri" panose="020F0502020204030204" pitchFamily="34" charset="0"/>
              <a:cs typeface="Calibri" panose="020F0502020204030204" pitchFamily="34" charset="0"/>
            </a:endParaRPr>
          </a:p>
        </p:txBody>
      </p:sp>
      <p:pic>
        <p:nvPicPr>
          <p:cNvPr id="37" name="Picture 36"/>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7767419" y="4024541"/>
            <a:ext cx="3009440" cy="1644642"/>
          </a:xfrm>
          <a:prstGeom prst="rect">
            <a:avLst/>
          </a:prstGeom>
        </p:spPr>
      </p:pic>
      <p:pic>
        <p:nvPicPr>
          <p:cNvPr id="38" name="Picture 37"/>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6729052" y="2629935"/>
            <a:ext cx="3117781" cy="1117763"/>
          </a:xfrm>
          <a:prstGeom prst="rect">
            <a:avLst/>
          </a:prstGeom>
        </p:spPr>
      </p:pic>
      <p:sp>
        <p:nvSpPr>
          <p:cNvPr id="39" name="Left-Up Arrow 38"/>
          <p:cNvSpPr/>
          <p:nvPr/>
        </p:nvSpPr>
        <p:spPr>
          <a:xfrm flipH="1">
            <a:off x="5848489" y="3810612"/>
            <a:ext cx="879258" cy="862339"/>
          </a:xfrm>
          <a:prstGeom prst="leftUpArrow">
            <a:avLst/>
          </a:prstGeom>
          <a:solidFill>
            <a:schemeClr val="accent2">
              <a:lumMod val="20000"/>
              <a:lumOff val="80000"/>
            </a:schemeClr>
          </a:solid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40"/>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5665054" y="2648082"/>
            <a:ext cx="1065784" cy="1053582"/>
          </a:xfrm>
          <a:prstGeom prst="rect">
            <a:avLst/>
          </a:prstGeom>
        </p:spPr>
      </p:pic>
      <p:pic>
        <p:nvPicPr>
          <p:cNvPr id="42" name="Picture 41"/>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6797303" y="4027689"/>
            <a:ext cx="1010237" cy="981787"/>
          </a:xfrm>
          <a:prstGeom prst="rect">
            <a:avLst/>
          </a:prstGeom>
        </p:spPr>
      </p:pic>
      <p:pic>
        <p:nvPicPr>
          <p:cNvPr id="18" name="圖形 17" descr="階層圖">
            <a:extLst>
              <a:ext uri="{FF2B5EF4-FFF2-40B4-BE49-F238E27FC236}">
                <a16:creationId xmlns:a16="http://schemas.microsoft.com/office/drawing/2014/main" xmlns="" id="{270BCBDB-774D-482E-BECE-89A9EDBCA649}"/>
              </a:ext>
            </a:extLst>
          </p:cNvPr>
          <p:cNvPicPr>
            <a:picLocks noChangeAspect="1"/>
          </p:cNvPicPr>
          <p:nvPr/>
        </p:nvPicPr>
        <p:blipFill>
          <a:blip r:embed="rId12" cstate="print">
            <a:extLst>
              <a:ext uri="{28A0092B-C50C-407E-A947-70E740481C1C}">
                <a14:useLocalDpi xmlns:a14="http://schemas.microsoft.com/office/drawing/2010/main" xmlns="" val="0"/>
              </a:ext>
              <a:ext uri="{96DAC541-7B7A-43D3-8B79-37D633B846F1}">
                <asvg:svgBlip xmlns:asvg="http://schemas.microsoft.com/office/drawing/2016/SVG/main" xmlns="" r:embed="rId13"/>
              </a:ext>
            </a:extLst>
          </a:blip>
          <a:stretch>
            <a:fillRect/>
          </a:stretch>
        </p:blipFill>
        <p:spPr>
          <a:xfrm>
            <a:off x="7362401" y="574157"/>
            <a:ext cx="914400" cy="914400"/>
          </a:xfrm>
          <a:prstGeom prst="rect">
            <a:avLst/>
          </a:prstGeom>
        </p:spPr>
      </p:pic>
      <p:sp>
        <p:nvSpPr>
          <p:cNvPr id="2" name="投影片編號版面配置區 1">
            <a:extLst>
              <a:ext uri="{FF2B5EF4-FFF2-40B4-BE49-F238E27FC236}">
                <a16:creationId xmlns:a16="http://schemas.microsoft.com/office/drawing/2014/main" xmlns="" id="{3F276634-D6D6-4083-AA8A-38C9307232EA}"/>
              </a:ext>
            </a:extLst>
          </p:cNvPr>
          <p:cNvSpPr>
            <a:spLocks noGrp="1"/>
          </p:cNvSpPr>
          <p:nvPr>
            <p:ph type="sldNum" sz="quarter" idx="12"/>
          </p:nvPr>
        </p:nvSpPr>
        <p:spPr/>
        <p:txBody>
          <a:bodyPr/>
          <a:lstStyle/>
          <a:p>
            <a:fld id="{D57F1E4F-1CFF-5643-939E-217C01CDF565}" type="slidenum">
              <a:rPr lang="en-US" smtClean="0"/>
              <a:pPr/>
              <a:t>8</a:t>
            </a:fld>
            <a:endParaRPr lang="en-US"/>
          </a:p>
        </p:txBody>
      </p:sp>
      <p:sp>
        <p:nvSpPr>
          <p:cNvPr id="6" name="Rectangle 5">
            <a:extLst>
              <a:ext uri="{FF2B5EF4-FFF2-40B4-BE49-F238E27FC236}">
                <a16:creationId xmlns:a16="http://schemas.microsoft.com/office/drawing/2014/main" xmlns="" id="{BFD18018-D8A2-4373-9002-05C15E1FAABE}"/>
              </a:ext>
            </a:extLst>
          </p:cNvPr>
          <p:cNvSpPr/>
          <p:nvPr/>
        </p:nvSpPr>
        <p:spPr>
          <a:xfrm>
            <a:off x="8164845" y="5903536"/>
            <a:ext cx="4098782" cy="338554"/>
          </a:xfrm>
          <a:prstGeom prst="rect">
            <a:avLst/>
          </a:prstGeom>
        </p:spPr>
        <p:txBody>
          <a:bodyPr wrap="square" anchor="t">
            <a:spAutoFit/>
          </a:bodyPr>
          <a:lstStyle/>
          <a:p>
            <a:r>
              <a:rPr lang="en-US" sz="1600">
                <a:solidFill>
                  <a:schemeClr val="bg1"/>
                </a:solidFill>
                <a:latin typeface="Calibri" panose="020F0502020204030204" pitchFamily="34" charset="0"/>
                <a:cs typeface="Calibri" panose="020F0502020204030204" pitchFamily="34" charset="0"/>
              </a:rPr>
              <a:t>Source: Google, 2018; Nespresso, 2018</a:t>
            </a:r>
            <a:endParaRPr lang="en-US">
              <a:solidFill>
                <a:schemeClr val="bg1"/>
              </a:solidFill>
            </a:endParaRPr>
          </a:p>
        </p:txBody>
      </p:sp>
    </p:spTree>
    <p:extLst>
      <p:ext uri="{BB962C8B-B14F-4D97-AF65-F5344CB8AC3E}">
        <p14:creationId xmlns:p14="http://schemas.microsoft.com/office/powerpoint/2010/main" xmlns="" val="597680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37"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anim calcmode="lin" valueType="num">
                                      <p:cBhvr>
                                        <p:cTn id="20" dur="1000" fill="hold"/>
                                        <p:tgtEl>
                                          <p:spTgt spid="28"/>
                                        </p:tgtEl>
                                        <p:attrNameLst>
                                          <p:attrName>ppt_x</p:attrName>
                                        </p:attrNameLst>
                                      </p:cBhvr>
                                      <p:tavLst>
                                        <p:tav tm="0">
                                          <p:val>
                                            <p:strVal val="#ppt_x"/>
                                          </p:val>
                                        </p:tav>
                                        <p:tav tm="100000">
                                          <p:val>
                                            <p:strVal val="#ppt_x"/>
                                          </p:val>
                                        </p:tav>
                                      </p:tavLst>
                                    </p:anim>
                                    <p:anim calcmode="lin" valueType="num">
                                      <p:cBhvr>
                                        <p:cTn id="21" dur="900" decel="100000" fill="hold"/>
                                        <p:tgtEl>
                                          <p:spTgt spid="2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8"/>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900" decel="100000" fill="hold"/>
                                        <p:tgtEl>
                                          <p:spTgt spid="34"/>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900" decel="100000" fill="hold"/>
                                        <p:tgtEl>
                                          <p:spTgt spid="33"/>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p:tgtEl>
                                          <p:spTgt spid="15"/>
                                        </p:tgtEl>
                                        <p:attrNameLst>
                                          <p:attrName>ppt_y</p:attrName>
                                        </p:attrNameLst>
                                      </p:cBhvr>
                                      <p:tavLst>
                                        <p:tav tm="0">
                                          <p:val>
                                            <p:strVal val="#ppt_y+#ppt_h*1.125000"/>
                                          </p:val>
                                        </p:tav>
                                        <p:tav tm="100000">
                                          <p:val>
                                            <p:strVal val="#ppt_y"/>
                                          </p:val>
                                        </p:tav>
                                      </p:tavLst>
                                    </p:anim>
                                    <p:animEffect transition="in" filter="wipe(up)">
                                      <p:cBhvr>
                                        <p:cTn id="40" dur="500"/>
                                        <p:tgtEl>
                                          <p:spTgt spid="15"/>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ppt_y</p:attrName>
                                        </p:attrNameLst>
                                      </p:cBhvr>
                                      <p:tavLst>
                                        <p:tav tm="0">
                                          <p:val>
                                            <p:strVal val="#ppt_y+#ppt_h*1.125000"/>
                                          </p:val>
                                        </p:tav>
                                        <p:tav tm="100000">
                                          <p:val>
                                            <p:strVal val="#ppt_y"/>
                                          </p:val>
                                        </p:tav>
                                      </p:tavLst>
                                    </p:anim>
                                    <p:animEffect transition="in" filter="wipe(up)">
                                      <p:cBhvr>
                                        <p:cTn id="44" dur="500"/>
                                        <p:tgtEl>
                                          <p:spTgt spid="26"/>
                                        </p:tgtEl>
                                      </p:cBhvr>
                                    </p:animEffect>
                                  </p:childTnLst>
                                </p:cTn>
                              </p:par>
                              <p:par>
                                <p:cTn id="45" presetID="12" presetClass="entr" presetSubtype="4"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additive="base">
                                        <p:cTn id="47" dur="500"/>
                                        <p:tgtEl>
                                          <p:spTgt spid="20"/>
                                        </p:tgtEl>
                                        <p:attrNameLst>
                                          <p:attrName>ppt_y</p:attrName>
                                        </p:attrNameLst>
                                      </p:cBhvr>
                                      <p:tavLst>
                                        <p:tav tm="0">
                                          <p:val>
                                            <p:strVal val="#ppt_y+#ppt_h*1.125000"/>
                                          </p:val>
                                        </p:tav>
                                        <p:tav tm="100000">
                                          <p:val>
                                            <p:strVal val="#ppt_y"/>
                                          </p:val>
                                        </p:tav>
                                      </p:tavLst>
                                    </p:anim>
                                    <p:animEffect transition="in" filter="wipe(up)">
                                      <p:cBhvr>
                                        <p:cTn id="48" dur="500"/>
                                        <p:tgtEl>
                                          <p:spTgt spid="20"/>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Effect transition="in" filter="fade">
                                      <p:cBhvr>
                                        <p:cTn id="55" dur="500"/>
                                        <p:tgtEl>
                                          <p:spTgt spid="35"/>
                                        </p:tgtEl>
                                      </p:cBhvr>
                                    </p:animEffect>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36"/>
                                        </p:tgtEl>
                                        <p:attrNameLst>
                                          <p:attrName>style.visibility</p:attrName>
                                        </p:attrNameLst>
                                      </p:cBhvr>
                                      <p:to>
                                        <p:strVal val="visible"/>
                                      </p:to>
                                    </p:set>
                                    <p:anim calcmode="lin" valueType="num">
                                      <p:cBhvr additive="base">
                                        <p:cTn id="60" dur="500" fill="hold"/>
                                        <p:tgtEl>
                                          <p:spTgt spid="36"/>
                                        </p:tgtEl>
                                        <p:attrNameLst>
                                          <p:attrName>ppt_x</p:attrName>
                                        </p:attrNameLst>
                                      </p:cBhvr>
                                      <p:tavLst>
                                        <p:tav tm="0">
                                          <p:val>
                                            <p:strVal val="#ppt_x"/>
                                          </p:val>
                                        </p:tav>
                                        <p:tav tm="100000">
                                          <p:val>
                                            <p:strVal val="#ppt_x"/>
                                          </p:val>
                                        </p:tav>
                                      </p:tavLst>
                                    </p:anim>
                                    <p:anim calcmode="lin" valueType="num">
                                      <p:cBhvr additive="base">
                                        <p:cTn id="61"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nodeType="click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additive="base">
                                        <p:cTn id="66" dur="500" fill="hold"/>
                                        <p:tgtEl>
                                          <p:spTgt spid="41"/>
                                        </p:tgtEl>
                                        <p:attrNameLst>
                                          <p:attrName>ppt_x</p:attrName>
                                        </p:attrNameLst>
                                      </p:cBhvr>
                                      <p:tavLst>
                                        <p:tav tm="0">
                                          <p:val>
                                            <p:strVal val="#ppt_x"/>
                                          </p:val>
                                        </p:tav>
                                        <p:tav tm="100000">
                                          <p:val>
                                            <p:strVal val="#ppt_x"/>
                                          </p:val>
                                        </p:tav>
                                      </p:tavLst>
                                    </p:anim>
                                    <p:anim calcmode="lin" valueType="num">
                                      <p:cBhvr additive="base">
                                        <p:cTn id="67" dur="500" fill="hold"/>
                                        <p:tgtEl>
                                          <p:spTgt spid="41"/>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38"/>
                                        </p:tgtEl>
                                        <p:attrNameLst>
                                          <p:attrName>style.visibility</p:attrName>
                                        </p:attrNameLst>
                                      </p:cBhvr>
                                      <p:to>
                                        <p:strVal val="visible"/>
                                      </p:to>
                                    </p:set>
                                    <p:anim calcmode="lin" valueType="num">
                                      <p:cBhvr additive="base">
                                        <p:cTn id="70" dur="500" fill="hold"/>
                                        <p:tgtEl>
                                          <p:spTgt spid="38"/>
                                        </p:tgtEl>
                                        <p:attrNameLst>
                                          <p:attrName>ppt_x</p:attrName>
                                        </p:attrNameLst>
                                      </p:cBhvr>
                                      <p:tavLst>
                                        <p:tav tm="0">
                                          <p:val>
                                            <p:strVal val="#ppt_x"/>
                                          </p:val>
                                        </p:tav>
                                        <p:tav tm="100000">
                                          <p:val>
                                            <p:strVal val="#ppt_x"/>
                                          </p:val>
                                        </p:tav>
                                      </p:tavLst>
                                    </p:anim>
                                    <p:anim calcmode="lin" valueType="num">
                                      <p:cBhvr additive="base">
                                        <p:cTn id="71" dur="500" fill="hold"/>
                                        <p:tgtEl>
                                          <p:spTgt spid="38"/>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 calcmode="lin" valueType="num">
                                      <p:cBhvr additive="base">
                                        <p:cTn id="74" dur="500" fill="hold"/>
                                        <p:tgtEl>
                                          <p:spTgt spid="39"/>
                                        </p:tgtEl>
                                        <p:attrNameLst>
                                          <p:attrName>ppt_x</p:attrName>
                                        </p:attrNameLst>
                                      </p:cBhvr>
                                      <p:tavLst>
                                        <p:tav tm="0">
                                          <p:val>
                                            <p:strVal val="#ppt_x"/>
                                          </p:val>
                                        </p:tav>
                                        <p:tav tm="100000">
                                          <p:val>
                                            <p:strVal val="#ppt_x"/>
                                          </p:val>
                                        </p:tav>
                                      </p:tavLst>
                                    </p:anim>
                                    <p:anim calcmode="lin" valueType="num">
                                      <p:cBhvr additive="base">
                                        <p:cTn id="75" dur="500" fill="hold"/>
                                        <p:tgtEl>
                                          <p:spTgt spid="39"/>
                                        </p:tgtEl>
                                        <p:attrNameLst>
                                          <p:attrName>ppt_y</p:attrName>
                                        </p:attrNameLst>
                                      </p:cBhvr>
                                      <p:tavLst>
                                        <p:tav tm="0">
                                          <p:val>
                                            <p:strVal val="1+#ppt_h/2"/>
                                          </p:val>
                                        </p:tav>
                                        <p:tav tm="100000">
                                          <p:val>
                                            <p:strVal val="#ppt_y"/>
                                          </p:val>
                                        </p:tav>
                                      </p:tavLst>
                                    </p:anim>
                                  </p:childTnLst>
                                </p:cTn>
                              </p:par>
                              <p:par>
                                <p:cTn id="76" presetID="2" presetClass="entr" presetSubtype="4" fill="hold" nodeType="withEffect">
                                  <p:stCondLst>
                                    <p:cond delay="0"/>
                                  </p:stCondLst>
                                  <p:childTnLst>
                                    <p:set>
                                      <p:cBhvr>
                                        <p:cTn id="77" dur="1" fill="hold">
                                          <p:stCondLst>
                                            <p:cond delay="0"/>
                                          </p:stCondLst>
                                        </p:cTn>
                                        <p:tgtEl>
                                          <p:spTgt spid="42"/>
                                        </p:tgtEl>
                                        <p:attrNameLst>
                                          <p:attrName>style.visibility</p:attrName>
                                        </p:attrNameLst>
                                      </p:cBhvr>
                                      <p:to>
                                        <p:strVal val="visible"/>
                                      </p:to>
                                    </p:set>
                                    <p:anim calcmode="lin" valueType="num">
                                      <p:cBhvr additive="base">
                                        <p:cTn id="78" dur="500" fill="hold"/>
                                        <p:tgtEl>
                                          <p:spTgt spid="42"/>
                                        </p:tgtEl>
                                        <p:attrNameLst>
                                          <p:attrName>ppt_x</p:attrName>
                                        </p:attrNameLst>
                                      </p:cBhvr>
                                      <p:tavLst>
                                        <p:tav tm="0">
                                          <p:val>
                                            <p:strVal val="#ppt_x"/>
                                          </p:val>
                                        </p:tav>
                                        <p:tav tm="100000">
                                          <p:val>
                                            <p:strVal val="#ppt_x"/>
                                          </p:val>
                                        </p:tav>
                                      </p:tavLst>
                                    </p:anim>
                                    <p:anim calcmode="lin" valueType="num">
                                      <p:cBhvr additive="base">
                                        <p:cTn id="79" dur="500" fill="hold"/>
                                        <p:tgtEl>
                                          <p:spTgt spid="42"/>
                                        </p:tgtEl>
                                        <p:attrNameLst>
                                          <p:attrName>ppt_y</p:attrName>
                                        </p:attrNameLst>
                                      </p:cBhvr>
                                      <p:tavLst>
                                        <p:tav tm="0">
                                          <p:val>
                                            <p:strVal val="1+#ppt_h/2"/>
                                          </p:val>
                                        </p:tav>
                                        <p:tav tm="100000">
                                          <p:val>
                                            <p:strVal val="#ppt_y"/>
                                          </p:val>
                                        </p:tav>
                                      </p:tavLst>
                                    </p:anim>
                                  </p:childTnLst>
                                </p:cTn>
                              </p:par>
                              <p:par>
                                <p:cTn id="80" presetID="2" presetClass="entr" presetSubtype="4" fill="hold" nodeType="with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additive="base">
                                        <p:cTn id="82" dur="500" fill="hold"/>
                                        <p:tgtEl>
                                          <p:spTgt spid="37"/>
                                        </p:tgtEl>
                                        <p:attrNameLst>
                                          <p:attrName>ppt_x</p:attrName>
                                        </p:attrNameLst>
                                      </p:cBhvr>
                                      <p:tavLst>
                                        <p:tav tm="0">
                                          <p:val>
                                            <p:strVal val="#ppt_x"/>
                                          </p:val>
                                        </p:tav>
                                        <p:tav tm="100000">
                                          <p:val>
                                            <p:strVal val="#ppt_x"/>
                                          </p:val>
                                        </p:tav>
                                      </p:tavLst>
                                    </p:anim>
                                    <p:anim calcmode="lin" valueType="num">
                                      <p:cBhvr additive="base">
                                        <p:cTn id="83"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4" grpId="0" animBg="1"/>
      <p:bldP spid="26" grpId="0" animBg="1"/>
      <p:bldP spid="35" grpId="0"/>
      <p:bldP spid="36" grpId="0"/>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xmlns="" id="{E4698A75-26F4-4948-9A7A-66AC39C4F541}"/>
              </a:ext>
            </a:extLst>
          </p:cNvPr>
          <p:cNvSpPr txBox="1">
            <a:spLocks/>
          </p:cNvSpPr>
          <p:nvPr/>
        </p:nvSpPr>
        <p:spPr bwMode="gray">
          <a:xfrm>
            <a:off x="874402" y="623269"/>
            <a:ext cx="8213641" cy="808695"/>
          </a:xfrm>
          <a:prstGeom prst="rect">
            <a:avLst/>
          </a:prstGeom>
        </p:spPr>
        <p:txBody>
          <a:bodyPr vert="horz" lIns="91440" tIns="45720" rIns="91440" bIns="45720" rtlCol="0" anchor="b">
            <a:normAutofit fontScale="97500"/>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ltLang="zh-HK" sz="3600" b="1">
                <a:solidFill>
                  <a:schemeClr val="bg1"/>
                </a:solidFill>
                <a:latin typeface="Calibri" panose="020F0502020204030204" pitchFamily="34" charset="0"/>
                <a:cs typeface="Calibri" panose="020F0502020204030204" pitchFamily="34" charset="0"/>
              </a:rPr>
              <a:t>Internet Marketing (e-retailing)</a:t>
            </a:r>
            <a:endParaRPr lang="en-HK" sz="360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xmlns="" id="{7C3B1A0A-1D50-47B4-B355-939E26C48214}"/>
              </a:ext>
            </a:extLst>
          </p:cNvPr>
          <p:cNvSpPr txBox="1">
            <a:spLocks/>
          </p:cNvSpPr>
          <p:nvPr/>
        </p:nvSpPr>
        <p:spPr bwMode="gray">
          <a:xfrm>
            <a:off x="872990" y="1334357"/>
            <a:ext cx="4130331" cy="808695"/>
          </a:xfrm>
          <a:prstGeom prst="rect">
            <a:avLst/>
          </a:prstGeom>
        </p:spPr>
        <p:txBody>
          <a:bodyPr vert="horz" lIns="91440" tIns="45720" rIns="91440" bIns="45720" rtlCol="0" anchor="t">
            <a:no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342900" indent="-342900">
              <a:buFont typeface="Wingdings" panose="05000000000000000000" pitchFamily="2" charset="2"/>
              <a:buChar char="v"/>
            </a:pPr>
            <a:endParaRPr lang="en-HK" sz="2000">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r>
              <a:rPr lang="en-HK" sz="2000">
                <a:latin typeface="Calibri" panose="020F0502020204030204" pitchFamily="34" charset="0"/>
                <a:cs typeface="Calibri" panose="020F0502020204030204" pitchFamily="34" charset="0"/>
              </a:rPr>
              <a:t>Search engine optimization</a:t>
            </a: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b="1">
              <a:solidFill>
                <a:schemeClr val="bg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a:solidFill>
                <a:schemeClr val="accent1">
                  <a:lumMod val="40000"/>
                  <a:lumOff val="60000"/>
                </a:schemeClr>
              </a:solidFill>
              <a:latin typeface="Calibri" panose="020F0502020204030204" pitchFamily="34" charset="0"/>
              <a:cs typeface="Calibri" panose="020F0502020204030204" pitchFamily="34" charset="0"/>
            </a:endParaRPr>
          </a:p>
        </p:txBody>
      </p:sp>
      <p:pic>
        <p:nvPicPr>
          <p:cNvPr id="17" name="Picture 16"/>
          <p:cNvPicPr>
            <a:picLocks noChangeAspect="1"/>
          </p:cNvPicPr>
          <p:nvPr/>
        </p:nvPicPr>
        <p:blipFill rotWithShape="1">
          <a:blip r:embed="rId3" cstate="screen">
            <a:extLst>
              <a:ext uri="{28A0092B-C50C-407E-A947-70E740481C1C}">
                <a14:useLocalDpi xmlns:a14="http://schemas.microsoft.com/office/drawing/2010/main" xmlns=""/>
              </a:ext>
            </a:extLst>
          </a:blip>
          <a:srcRect/>
          <a:stretch/>
        </p:blipFill>
        <p:spPr>
          <a:xfrm>
            <a:off x="1195239" y="2240936"/>
            <a:ext cx="1655861" cy="1755940"/>
          </a:xfrm>
          <a:prstGeom prst="rect">
            <a:avLst/>
          </a:prstGeom>
        </p:spPr>
      </p:pic>
      <p:pic>
        <p:nvPicPr>
          <p:cNvPr id="22" name="Picture 21"/>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1536628" y="3789464"/>
            <a:ext cx="4187264" cy="1785314"/>
          </a:xfrm>
          <a:prstGeom prst="rect">
            <a:avLst/>
          </a:prstGeom>
        </p:spPr>
      </p:pic>
      <p:sp>
        <p:nvSpPr>
          <p:cNvPr id="23" name="Rounded Rectangle 22"/>
          <p:cNvSpPr/>
          <p:nvPr/>
        </p:nvSpPr>
        <p:spPr>
          <a:xfrm>
            <a:off x="2113072" y="4540143"/>
            <a:ext cx="3516579" cy="108102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9954738" y="1425684"/>
            <a:ext cx="1297718" cy="2147135"/>
          </a:xfrm>
          <a:prstGeom prst="rect">
            <a:avLst/>
          </a:prstGeom>
        </p:spPr>
      </p:pic>
      <p:sp>
        <p:nvSpPr>
          <p:cNvPr id="32" name="TextBox 31"/>
          <p:cNvSpPr txBox="1"/>
          <p:nvPr/>
        </p:nvSpPr>
        <p:spPr>
          <a:xfrm>
            <a:off x="2321421" y="3863928"/>
            <a:ext cx="772589" cy="230832"/>
          </a:xfrm>
          <a:prstGeom prst="rect">
            <a:avLst/>
          </a:prstGeom>
          <a:solidFill>
            <a:schemeClr val="bg1"/>
          </a:solidFill>
        </p:spPr>
        <p:txBody>
          <a:bodyPr wrap="square" rtlCol="0">
            <a:spAutoFit/>
          </a:bodyPr>
          <a:lstStyle/>
          <a:p>
            <a:r>
              <a:rPr lang="en-US" altLang="zh-TW" sz="900"/>
              <a:t>Herbal</a:t>
            </a:r>
            <a:r>
              <a:rPr lang="zh-TW" altLang="en-US" sz="900"/>
              <a:t> </a:t>
            </a:r>
            <a:r>
              <a:rPr lang="en-US" altLang="zh-TW" sz="900"/>
              <a:t>tea</a:t>
            </a:r>
            <a:endParaRPr lang="en-US" sz="900"/>
          </a:p>
        </p:txBody>
      </p:sp>
      <p:pic>
        <p:nvPicPr>
          <p:cNvPr id="33" name="Picture 32"/>
          <p:cNvPicPr>
            <a:picLocks noChangeAspect="1"/>
          </p:cNvPicPr>
          <p:nvPr/>
        </p:nvPicPr>
        <p:blipFill rotWithShape="1">
          <a:blip r:embed="rId6" cstate="screen">
            <a:extLst>
              <a:ext uri="{28A0092B-C50C-407E-A947-70E740481C1C}">
                <a14:useLocalDpi xmlns:a14="http://schemas.microsoft.com/office/drawing/2010/main" xmlns=""/>
              </a:ext>
            </a:extLst>
          </a:blip>
          <a:srcRect/>
          <a:stretch/>
        </p:blipFill>
        <p:spPr>
          <a:xfrm>
            <a:off x="6080050" y="2202475"/>
            <a:ext cx="754354" cy="712152"/>
          </a:xfrm>
          <a:prstGeom prst="rect">
            <a:avLst/>
          </a:prstGeom>
        </p:spPr>
      </p:pic>
      <p:pic>
        <p:nvPicPr>
          <p:cNvPr id="34" name="Picture 33"/>
          <p:cNvPicPr>
            <a:picLocks noChangeAspect="1"/>
          </p:cNvPicPr>
          <p:nvPr/>
        </p:nvPicPr>
        <p:blipFill rotWithShape="1">
          <a:blip r:embed="rId7" cstate="screen">
            <a:extLst>
              <a:ext uri="{28A0092B-C50C-407E-A947-70E740481C1C}">
                <a14:useLocalDpi xmlns:a14="http://schemas.microsoft.com/office/drawing/2010/main" xmlns=""/>
              </a:ext>
            </a:extLst>
          </a:blip>
          <a:srcRect/>
          <a:stretch/>
        </p:blipFill>
        <p:spPr>
          <a:xfrm>
            <a:off x="6059771" y="3196468"/>
            <a:ext cx="790130" cy="752703"/>
          </a:xfrm>
          <a:prstGeom prst="rect">
            <a:avLst/>
          </a:prstGeom>
        </p:spPr>
      </p:pic>
      <p:pic>
        <p:nvPicPr>
          <p:cNvPr id="35" name="Picture 34"/>
          <p:cNvPicPr>
            <a:picLocks noChangeAspect="1"/>
          </p:cNvPicPr>
          <p:nvPr/>
        </p:nvPicPr>
        <p:blipFill rotWithShape="1">
          <a:blip r:embed="rId8" cstate="screen">
            <a:extLst>
              <a:ext uri="{28A0092B-C50C-407E-A947-70E740481C1C}">
                <a14:useLocalDpi xmlns:a14="http://schemas.microsoft.com/office/drawing/2010/main" xmlns=""/>
              </a:ext>
            </a:extLst>
          </a:blip>
          <a:srcRect/>
          <a:stretch/>
        </p:blipFill>
        <p:spPr>
          <a:xfrm>
            <a:off x="6034022" y="5161776"/>
            <a:ext cx="2092154" cy="628883"/>
          </a:xfrm>
          <a:prstGeom prst="rect">
            <a:avLst/>
          </a:prstGeom>
        </p:spPr>
      </p:pic>
      <p:pic>
        <p:nvPicPr>
          <p:cNvPr id="36" name="Picture 35"/>
          <p:cNvPicPr>
            <a:picLocks noChangeAspect="1"/>
          </p:cNvPicPr>
          <p:nvPr/>
        </p:nvPicPr>
        <p:blipFill rotWithShape="1">
          <a:blip r:embed="rId9" cstate="screen">
            <a:extLst>
              <a:ext uri="{28A0092B-C50C-407E-A947-70E740481C1C}">
                <a14:useLocalDpi xmlns:a14="http://schemas.microsoft.com/office/drawing/2010/main" xmlns=""/>
              </a:ext>
            </a:extLst>
          </a:blip>
          <a:srcRect/>
          <a:stretch/>
        </p:blipFill>
        <p:spPr>
          <a:xfrm>
            <a:off x="7179927" y="2186593"/>
            <a:ext cx="2169079" cy="2141271"/>
          </a:xfrm>
          <a:prstGeom prst="rect">
            <a:avLst/>
          </a:prstGeom>
        </p:spPr>
      </p:pic>
      <p:pic>
        <p:nvPicPr>
          <p:cNvPr id="38" name="Picture 37"/>
          <p:cNvPicPr>
            <a:picLocks noChangeAspect="1"/>
          </p:cNvPicPr>
          <p:nvPr/>
        </p:nvPicPr>
        <p:blipFill rotWithShape="1">
          <a:blip r:embed="rId10" cstate="screen">
            <a:extLst>
              <a:ext uri="{28A0092B-C50C-407E-A947-70E740481C1C}">
                <a14:useLocalDpi xmlns:a14="http://schemas.microsoft.com/office/drawing/2010/main" xmlns=""/>
              </a:ext>
            </a:extLst>
          </a:blip>
          <a:srcRect/>
          <a:stretch/>
        </p:blipFill>
        <p:spPr>
          <a:xfrm>
            <a:off x="8264466" y="4540143"/>
            <a:ext cx="3363213" cy="1390763"/>
          </a:xfrm>
          <a:prstGeom prst="rect">
            <a:avLst/>
          </a:prstGeom>
        </p:spPr>
      </p:pic>
      <p:sp>
        <p:nvSpPr>
          <p:cNvPr id="39" name="Rounded Rectangle 38"/>
          <p:cNvSpPr/>
          <p:nvPr/>
        </p:nvSpPr>
        <p:spPr>
          <a:xfrm>
            <a:off x="10367005" y="4641743"/>
            <a:ext cx="907682" cy="834475"/>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rotWithShape="1">
          <a:blip r:embed="rId11" cstate="screen">
            <a:extLst>
              <a:ext uri="{28A0092B-C50C-407E-A947-70E740481C1C}">
                <a14:useLocalDpi xmlns:a14="http://schemas.microsoft.com/office/drawing/2010/main" xmlns=""/>
              </a:ext>
            </a:extLst>
          </a:blip>
          <a:srcRect/>
          <a:stretch/>
        </p:blipFill>
        <p:spPr>
          <a:xfrm>
            <a:off x="6060243" y="4264808"/>
            <a:ext cx="876774" cy="669402"/>
          </a:xfrm>
          <a:prstGeom prst="rect">
            <a:avLst/>
          </a:prstGeom>
        </p:spPr>
      </p:pic>
      <p:pic>
        <p:nvPicPr>
          <p:cNvPr id="18" name="圖形 17" descr="階層圖">
            <a:extLst>
              <a:ext uri="{FF2B5EF4-FFF2-40B4-BE49-F238E27FC236}">
                <a16:creationId xmlns:a16="http://schemas.microsoft.com/office/drawing/2014/main" xmlns="" id="{979D4F5F-43C9-4DE4-98E3-10C829778E31}"/>
              </a:ext>
            </a:extLst>
          </p:cNvPr>
          <p:cNvPicPr>
            <a:picLocks noChangeAspect="1"/>
          </p:cNvPicPr>
          <p:nvPr/>
        </p:nvPicPr>
        <p:blipFill>
          <a:blip r:embed="rId12" cstate="print">
            <a:extLst>
              <a:ext uri="{28A0092B-C50C-407E-A947-70E740481C1C}">
                <a14:useLocalDpi xmlns:a14="http://schemas.microsoft.com/office/drawing/2010/main" xmlns="" val="0"/>
              </a:ext>
              <a:ext uri="{96DAC541-7B7A-43D3-8B79-37D633B846F1}">
                <asvg:svgBlip xmlns:asvg="http://schemas.microsoft.com/office/drawing/2016/SVG/main" xmlns="" r:embed="rId13"/>
              </a:ext>
            </a:extLst>
          </a:blip>
          <a:stretch>
            <a:fillRect/>
          </a:stretch>
        </p:blipFill>
        <p:spPr>
          <a:xfrm>
            <a:off x="7325288" y="570416"/>
            <a:ext cx="914400" cy="914400"/>
          </a:xfrm>
          <a:prstGeom prst="rect">
            <a:avLst/>
          </a:prstGeom>
        </p:spPr>
      </p:pic>
      <p:sp>
        <p:nvSpPr>
          <p:cNvPr id="2" name="投影片編號版面配置區 1">
            <a:extLst>
              <a:ext uri="{FF2B5EF4-FFF2-40B4-BE49-F238E27FC236}">
                <a16:creationId xmlns:a16="http://schemas.microsoft.com/office/drawing/2014/main" xmlns="" id="{49750CA3-E041-4E62-BB6B-F447AD921D59}"/>
              </a:ext>
            </a:extLst>
          </p:cNvPr>
          <p:cNvSpPr>
            <a:spLocks noGrp="1"/>
          </p:cNvSpPr>
          <p:nvPr>
            <p:ph type="sldNum" sz="quarter" idx="12"/>
          </p:nvPr>
        </p:nvSpPr>
        <p:spPr/>
        <p:txBody>
          <a:bodyPr/>
          <a:lstStyle/>
          <a:p>
            <a:fld id="{D57F1E4F-1CFF-5643-939E-217C01CDF565}" type="slidenum">
              <a:rPr lang="en-US" smtClean="0"/>
              <a:pPr/>
              <a:t>9</a:t>
            </a:fld>
            <a:endParaRPr lang="en-US"/>
          </a:p>
        </p:txBody>
      </p:sp>
      <p:sp>
        <p:nvSpPr>
          <p:cNvPr id="19" name="Title 1">
            <a:extLst>
              <a:ext uri="{FF2B5EF4-FFF2-40B4-BE49-F238E27FC236}">
                <a16:creationId xmlns:a16="http://schemas.microsoft.com/office/drawing/2014/main" xmlns="" id="{7C3B1A0A-1D50-47B4-B355-939E26C48214}"/>
              </a:ext>
            </a:extLst>
          </p:cNvPr>
          <p:cNvSpPr txBox="1">
            <a:spLocks/>
          </p:cNvSpPr>
          <p:nvPr/>
        </p:nvSpPr>
        <p:spPr bwMode="gray">
          <a:xfrm>
            <a:off x="5629272" y="1369996"/>
            <a:ext cx="4316800" cy="812647"/>
          </a:xfrm>
          <a:prstGeom prst="rect">
            <a:avLst/>
          </a:prstGeom>
        </p:spPr>
        <p:txBody>
          <a:bodyPr vert="horz" lIns="91440" tIns="45720" rIns="91440" bIns="45720" rtlCol="0" anchor="t">
            <a:no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342900" indent="-342900">
              <a:buFont typeface="Wingdings" panose="05000000000000000000" pitchFamily="2" charset="2"/>
              <a:buChar char="v"/>
            </a:pPr>
            <a:endParaRPr lang="en-HK" sz="2000">
              <a:solidFill>
                <a:schemeClr val="tx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r>
              <a:rPr lang="en-HK" sz="2000">
                <a:solidFill>
                  <a:schemeClr val="bg1"/>
                </a:solidFill>
                <a:latin typeface="Calibri" panose="020F0502020204030204" pitchFamily="34" charset="0"/>
                <a:cs typeface="Calibri" panose="020F0502020204030204" pitchFamily="34" charset="0"/>
              </a:rPr>
              <a:t>PR seeding via social media </a:t>
            </a:r>
          </a:p>
          <a:p>
            <a:pPr marL="342900" indent="-342900">
              <a:buFont typeface="Wingdings" panose="05000000000000000000" pitchFamily="2" charset="2"/>
              <a:buChar char="v"/>
            </a:pPr>
            <a:endParaRPr lang="en-US" sz="2000" b="1">
              <a:solidFill>
                <a:schemeClr val="tx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US" sz="2000" b="1">
              <a:solidFill>
                <a:schemeClr val="tx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b="1">
              <a:solidFill>
                <a:schemeClr val="tx1"/>
              </a:solidFill>
              <a:latin typeface="Calibri" panose="020F0502020204030204" pitchFamily="34" charset="0"/>
              <a:cs typeface="Calibri" panose="020F0502020204030204" pitchFamily="34" charset="0"/>
            </a:endParaRPr>
          </a:p>
          <a:p>
            <a:pPr marL="342900" indent="-342900">
              <a:buFont typeface="Wingdings" panose="05000000000000000000" pitchFamily="2" charset="2"/>
              <a:buChar char="v"/>
            </a:pPr>
            <a:endParaRPr lang="en-HK" sz="2000">
              <a:solidFill>
                <a:schemeClr val="tx1"/>
              </a:solidFill>
              <a:latin typeface="Calibri" panose="020F0502020204030204" pitchFamily="34" charset="0"/>
              <a:cs typeface="Calibri" panose="020F0502020204030204" pitchFamily="34" charset="0"/>
            </a:endParaRPr>
          </a:p>
        </p:txBody>
      </p:sp>
      <p:sp>
        <p:nvSpPr>
          <p:cNvPr id="3" name="Rectangle 2">
            <a:extLst>
              <a:ext uri="{FF2B5EF4-FFF2-40B4-BE49-F238E27FC236}">
                <a16:creationId xmlns:a16="http://schemas.microsoft.com/office/drawing/2014/main" xmlns="" id="{610E355A-6574-4EA7-B374-DBA046EB2D2B}"/>
              </a:ext>
            </a:extLst>
          </p:cNvPr>
          <p:cNvSpPr/>
          <p:nvPr/>
        </p:nvSpPr>
        <p:spPr>
          <a:xfrm>
            <a:off x="9663014" y="5981028"/>
            <a:ext cx="4098782" cy="338554"/>
          </a:xfrm>
          <a:prstGeom prst="rect">
            <a:avLst/>
          </a:prstGeom>
        </p:spPr>
        <p:txBody>
          <a:bodyPr wrap="square" anchor="t">
            <a:spAutoFit/>
          </a:bodyPr>
          <a:lstStyle/>
          <a:p>
            <a:r>
              <a:rPr lang="en-US" sz="1600">
                <a:solidFill>
                  <a:schemeClr val="bg1"/>
                </a:solidFill>
                <a:latin typeface="Calibri" panose="020F0502020204030204" pitchFamily="34" charset="0"/>
                <a:cs typeface="Calibri" panose="020F0502020204030204" pitchFamily="34" charset="0"/>
              </a:rPr>
              <a:t>Source: Google, 2018</a:t>
            </a:r>
            <a:endParaRPr lang="en-US">
              <a:solidFill>
                <a:schemeClr val="bg1"/>
              </a:solidFill>
            </a:endParaRPr>
          </a:p>
        </p:txBody>
      </p:sp>
    </p:spTree>
    <p:extLst>
      <p:ext uri="{BB962C8B-B14F-4D97-AF65-F5344CB8AC3E}">
        <p14:creationId xmlns:p14="http://schemas.microsoft.com/office/powerpoint/2010/main" xmlns="" val="330678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ppt_x"/>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500"/>
                                        <p:tgtEl>
                                          <p:spTgt spid="23"/>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ppt_x"/>
                                          </p:val>
                                        </p:tav>
                                        <p:tav tm="100000">
                                          <p:val>
                                            <p:strVal val="#ppt_x"/>
                                          </p:val>
                                        </p:tav>
                                      </p:tavLst>
                                    </p:anim>
                                    <p:anim calcmode="lin" valueType="num">
                                      <p:cBhvr additive="base">
                                        <p:cTn id="27" dur="500" fill="hold"/>
                                        <p:tgtEl>
                                          <p:spTgt spid="33"/>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500" fill="hold"/>
                                        <p:tgtEl>
                                          <p:spTgt spid="34"/>
                                        </p:tgtEl>
                                        <p:attrNameLst>
                                          <p:attrName>ppt_x</p:attrName>
                                        </p:attrNameLst>
                                      </p:cBhvr>
                                      <p:tavLst>
                                        <p:tav tm="0">
                                          <p:val>
                                            <p:strVal val="#ppt_x"/>
                                          </p:val>
                                        </p:tav>
                                        <p:tav tm="100000">
                                          <p:val>
                                            <p:strVal val="#ppt_x"/>
                                          </p:val>
                                        </p:tav>
                                      </p:tavLst>
                                    </p:anim>
                                    <p:anim calcmode="lin" valueType="num">
                                      <p:cBhvr additive="base">
                                        <p:cTn id="31" dur="500" fill="hold"/>
                                        <p:tgtEl>
                                          <p:spTgt spid="3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500" fill="hold"/>
                                        <p:tgtEl>
                                          <p:spTgt spid="35"/>
                                        </p:tgtEl>
                                        <p:attrNameLst>
                                          <p:attrName>ppt_x</p:attrName>
                                        </p:attrNameLst>
                                      </p:cBhvr>
                                      <p:tavLst>
                                        <p:tav tm="0">
                                          <p:val>
                                            <p:strVal val="#ppt_x"/>
                                          </p:val>
                                        </p:tav>
                                        <p:tav tm="100000">
                                          <p:val>
                                            <p:strVal val="#ppt_x"/>
                                          </p:val>
                                        </p:tav>
                                      </p:tavLst>
                                    </p:anim>
                                    <p:anim calcmode="lin" valueType="num">
                                      <p:cBhvr additive="base">
                                        <p:cTn id="35" dur="500" fill="hold"/>
                                        <p:tgtEl>
                                          <p:spTgt spid="35"/>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additive="base">
                                        <p:cTn id="38" dur="500" fill="hold"/>
                                        <p:tgtEl>
                                          <p:spTgt spid="36"/>
                                        </p:tgtEl>
                                        <p:attrNameLst>
                                          <p:attrName>ppt_x</p:attrName>
                                        </p:attrNameLst>
                                      </p:cBhvr>
                                      <p:tavLst>
                                        <p:tav tm="0">
                                          <p:val>
                                            <p:strVal val="#ppt_x"/>
                                          </p:val>
                                        </p:tav>
                                        <p:tav tm="100000">
                                          <p:val>
                                            <p:strVal val="#ppt_x"/>
                                          </p:val>
                                        </p:tav>
                                      </p:tavLst>
                                    </p:anim>
                                    <p:anim calcmode="lin" valueType="num">
                                      <p:cBhvr additive="base">
                                        <p:cTn id="39" dur="500" fill="hold"/>
                                        <p:tgtEl>
                                          <p:spTgt spid="3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fill="hold"/>
                                        <p:tgtEl>
                                          <p:spTgt spid="39"/>
                                        </p:tgtEl>
                                        <p:attrNameLst>
                                          <p:attrName>ppt_x</p:attrName>
                                        </p:attrNameLst>
                                      </p:cBhvr>
                                      <p:tavLst>
                                        <p:tav tm="0">
                                          <p:val>
                                            <p:strVal val="#ppt_x"/>
                                          </p:val>
                                        </p:tav>
                                        <p:tav tm="100000">
                                          <p:val>
                                            <p:strVal val="#ppt_x"/>
                                          </p:val>
                                        </p:tav>
                                      </p:tavLst>
                                    </p:anim>
                                    <p:anim calcmode="lin" valueType="num">
                                      <p:cBhvr additive="base">
                                        <p:cTn id="43" dur="500" fill="hold"/>
                                        <p:tgtEl>
                                          <p:spTgt spid="39"/>
                                        </p:tgtEl>
                                        <p:attrNameLst>
                                          <p:attrName>ppt_y</p:attrName>
                                        </p:attrNameLst>
                                      </p:cBhvr>
                                      <p:tavLst>
                                        <p:tav tm="0">
                                          <p:val>
                                            <p:strVal val="1+#ppt_h/2"/>
                                          </p:val>
                                        </p:tav>
                                        <p:tav tm="100000">
                                          <p:val>
                                            <p:strVal val="#ppt_y"/>
                                          </p:val>
                                        </p:tav>
                                      </p:tavLst>
                                    </p:anim>
                                  </p:childTnLst>
                                </p:cTn>
                              </p:par>
                              <p:par>
                                <p:cTn id="44" presetID="2" presetClass="entr" presetSubtype="4" fill="hold" nodeType="with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additive="base">
                                        <p:cTn id="46" dur="500" fill="hold"/>
                                        <p:tgtEl>
                                          <p:spTgt spid="40"/>
                                        </p:tgtEl>
                                        <p:attrNameLst>
                                          <p:attrName>ppt_x</p:attrName>
                                        </p:attrNameLst>
                                      </p:cBhvr>
                                      <p:tavLst>
                                        <p:tav tm="0">
                                          <p:val>
                                            <p:strVal val="#ppt_x"/>
                                          </p:val>
                                        </p:tav>
                                        <p:tav tm="100000">
                                          <p:val>
                                            <p:strVal val="#ppt_x"/>
                                          </p:val>
                                        </p:tav>
                                      </p:tavLst>
                                    </p:anim>
                                    <p:anim calcmode="lin" valueType="num">
                                      <p:cBhvr additive="base">
                                        <p:cTn id="47" dur="500" fill="hold"/>
                                        <p:tgtEl>
                                          <p:spTgt spid="4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ppt_x"/>
                                          </p:val>
                                        </p:tav>
                                        <p:tav tm="100000">
                                          <p:val>
                                            <p:strVal val="#ppt_x"/>
                                          </p:val>
                                        </p:tav>
                                      </p:tavLst>
                                    </p:anim>
                                    <p:anim calcmode="lin" valueType="num">
                                      <p:cBhvr additive="base">
                                        <p:cTn id="55"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2" grpId="0" animBg="1"/>
      <p:bldP spid="39" grpId="0" animBg="1"/>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C3B1A0A-1D50-47B4-B355-939E26C48214}"/>
              </a:ext>
            </a:extLst>
          </p:cNvPr>
          <p:cNvSpPr txBox="1">
            <a:spLocks/>
          </p:cNvSpPr>
          <p:nvPr/>
        </p:nvSpPr>
        <p:spPr bwMode="gray">
          <a:xfrm>
            <a:off x="1198333" y="655989"/>
            <a:ext cx="9795333" cy="5164181"/>
          </a:xfrm>
          <a:prstGeom prst="rect">
            <a:avLst/>
          </a:prstGeom>
        </p:spPr>
        <p:txBody>
          <a:bodyPr vert="horz" lIns="91440" tIns="45720" rIns="91440" bIns="45720" rtlCol="0" anchor="t">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400" b="1">
                <a:latin typeface="Calibri" panose="020F0502020204030204" pitchFamily="34" charset="0"/>
                <a:cs typeface="Calibri" panose="020F0502020204030204" pitchFamily="34" charset="0"/>
              </a:rPr>
              <a:t>Retailing</a:t>
            </a:r>
            <a:endParaRPr lang="en-US" sz="2000"/>
          </a:p>
          <a:p>
            <a:pPr marL="342900" indent="-342900">
              <a:buFont typeface="Arial" panose="020B0604020202020204" pitchFamily="34" charset="0"/>
              <a:buChar char="•"/>
            </a:pPr>
            <a:endParaRPr lang="en-US" sz="2000"/>
          </a:p>
          <a:p>
            <a:endParaRPr lang="en-US" sz="2000" b="1"/>
          </a:p>
          <a:p>
            <a:endParaRPr lang="en-US" sz="2000" b="1"/>
          </a:p>
          <a:p>
            <a:endParaRPr lang="en-US" sz="2000" b="1"/>
          </a:p>
          <a:p>
            <a:endParaRPr lang="en-US" sz="2000" b="1"/>
          </a:p>
          <a:p>
            <a:pPr marL="342900" indent="-342900">
              <a:buFont typeface="Arial" panose="020B0604020202020204" pitchFamily="34" charset="0"/>
              <a:buChar char="•"/>
            </a:pPr>
            <a:endParaRPr lang="en-US" sz="2000" b="1"/>
          </a:p>
          <a:p>
            <a:pPr marL="342900" indent="-342900">
              <a:buFont typeface="Wingdings" panose="05000000000000000000" pitchFamily="2" charset="2"/>
              <a:buChar char="v"/>
            </a:pPr>
            <a:endParaRPr lang="en-US" sz="2000" b="1"/>
          </a:p>
          <a:p>
            <a:endParaRPr lang="en-HK" sz="6000" b="1">
              <a:solidFill>
                <a:schemeClr val="accent6">
                  <a:lumMod val="40000"/>
                  <a:lumOff val="60000"/>
                </a:schemeClr>
              </a:solidFill>
            </a:endParaRPr>
          </a:p>
          <a:p>
            <a:endParaRPr lang="en-HK" sz="6000" b="1">
              <a:solidFill>
                <a:schemeClr val="accent6">
                  <a:lumMod val="40000"/>
                  <a:lumOff val="60000"/>
                </a:schemeClr>
              </a:solidFill>
            </a:endParaRPr>
          </a:p>
          <a:p>
            <a:endParaRPr lang="en-HK" sz="2100">
              <a:solidFill>
                <a:schemeClr val="accent1">
                  <a:lumMod val="40000"/>
                  <a:lumOff val="60000"/>
                </a:schemeClr>
              </a:solidFill>
            </a:endParaRPr>
          </a:p>
          <a:p>
            <a:endParaRPr lang="en-HK" sz="2100">
              <a:solidFill>
                <a:schemeClr val="accent1">
                  <a:lumMod val="40000"/>
                  <a:lumOff val="60000"/>
                </a:schemeClr>
              </a:solidFill>
            </a:endParaRPr>
          </a:p>
        </p:txBody>
      </p:sp>
      <p:pic>
        <p:nvPicPr>
          <p:cNvPr id="2" name="Picture 1">
            <a:extLst>
              <a:ext uri="{FF2B5EF4-FFF2-40B4-BE49-F238E27FC236}">
                <a16:creationId xmlns:a16="http://schemas.microsoft.com/office/drawing/2014/main" xmlns="" id="{11683C1C-07F7-4B83-8E69-71E768188768}"/>
              </a:ext>
            </a:extLst>
          </p:cNvPr>
          <p:cNvPicPr>
            <a:picLocks noChangeAspect="1"/>
          </p:cNvPicPr>
          <p:nvPr/>
        </p:nvPicPr>
        <p:blipFill>
          <a:blip r:embed="rId3"/>
          <a:stretch>
            <a:fillRect/>
          </a:stretch>
        </p:blipFill>
        <p:spPr>
          <a:xfrm>
            <a:off x="1132085" y="3563863"/>
            <a:ext cx="3170613" cy="2159130"/>
          </a:xfrm>
          <a:prstGeom prst="rect">
            <a:avLst/>
          </a:prstGeom>
        </p:spPr>
      </p:pic>
      <p:sp>
        <p:nvSpPr>
          <p:cNvPr id="3" name="TextBox 2">
            <a:extLst>
              <a:ext uri="{FF2B5EF4-FFF2-40B4-BE49-F238E27FC236}">
                <a16:creationId xmlns:a16="http://schemas.microsoft.com/office/drawing/2014/main" xmlns="" id="{0BF2C0E9-F2DF-41C8-93AD-3889E37A128C}"/>
              </a:ext>
            </a:extLst>
          </p:cNvPr>
          <p:cNvSpPr txBox="1"/>
          <p:nvPr/>
        </p:nvSpPr>
        <p:spPr>
          <a:xfrm>
            <a:off x="1277183" y="1592490"/>
            <a:ext cx="9816965" cy="3046988"/>
          </a:xfrm>
          <a:prstGeom prst="rect">
            <a:avLst/>
          </a:prstGeom>
          <a:noFill/>
        </p:spPr>
        <p:txBody>
          <a:bodyPr wrap="square" rtlCol="0" anchor="t">
            <a:spAutoFit/>
          </a:bodyPr>
          <a:lstStyle/>
          <a:p>
            <a:pPr algn="ctr"/>
            <a:r>
              <a:rPr lang="en-US" sz="3000">
                <a:solidFill>
                  <a:schemeClr val="bg1"/>
                </a:solidFill>
                <a:latin typeface="Calibri" panose="020F0502020204030204" pitchFamily="34" charset="0"/>
                <a:cs typeface="Calibri" panose="020F0502020204030204" pitchFamily="34" charset="0"/>
              </a:rPr>
              <a:t>3 Boutiques </a:t>
            </a:r>
            <a:r>
              <a:rPr lang="en-US">
                <a:solidFill>
                  <a:schemeClr val="bg1"/>
                </a:solidFill>
                <a:latin typeface="Calibri" panose="020F0502020204030204" pitchFamily="34" charset="0"/>
                <a:cs typeface="Calibri" panose="020F0502020204030204" pitchFamily="34" charset="0"/>
              </a:rPr>
              <a:t>at premium locations (IFC, Elements, Festival Walk)</a:t>
            </a:r>
          </a:p>
          <a:p>
            <a:pPr algn="ctr"/>
            <a:r>
              <a:rPr lang="en-US">
                <a:solidFill>
                  <a:schemeClr val="bg1"/>
                </a:solidFill>
                <a:latin typeface="Calibri" panose="020F0502020204030204" pitchFamily="34" charset="0"/>
                <a:cs typeface="Calibri" panose="020F0502020204030204" pitchFamily="34" charset="0"/>
              </a:rPr>
              <a:t>Benefits: Direct Selling(Personal Touch and Experience)</a:t>
            </a:r>
          </a:p>
          <a:p>
            <a:pPr algn="ctr"/>
            <a:r>
              <a:rPr lang="en-US">
                <a:solidFill>
                  <a:schemeClr val="bg1"/>
                </a:solidFill>
                <a:latin typeface="Calibri" panose="020F0502020204030204" pitchFamily="34" charset="0"/>
                <a:cs typeface="Calibri" panose="020F0502020204030204" pitchFamily="34" charset="0"/>
              </a:rPr>
              <a:t>Allow our customers to try our products and receive advised from our specialised sales team</a:t>
            </a:r>
          </a:p>
          <a:p>
            <a:pPr algn="ctr"/>
            <a:r>
              <a:rPr lang="en-US">
                <a:solidFill>
                  <a:schemeClr val="bg1"/>
                </a:solidFill>
                <a:latin typeface="Calibri" panose="020F0502020204030204" pitchFamily="34" charset="0"/>
                <a:cs typeface="Calibri" panose="020F0502020204030204" pitchFamily="34" charset="0"/>
              </a:rPr>
              <a:t>Warm and welcome atmostphere</a:t>
            </a:r>
          </a:p>
          <a:p>
            <a:pPr algn="ctr"/>
            <a:r>
              <a:rPr lang="en-US">
                <a:solidFill>
                  <a:schemeClr val="bg1"/>
                </a:solidFill>
                <a:latin typeface="Calibri" panose="020F0502020204030204" pitchFamily="34" charset="0"/>
                <a:cs typeface="Calibri" panose="020F0502020204030204" pitchFamily="34" charset="0"/>
              </a:rPr>
              <a:t>A real show window for the brand</a:t>
            </a:r>
          </a:p>
          <a:p>
            <a:pPr algn="ctr"/>
            <a:r>
              <a:rPr lang="en-US">
                <a:solidFill>
                  <a:schemeClr val="bg1"/>
                </a:solidFill>
                <a:latin typeface="Calibri" panose="020F0502020204030204" pitchFamily="34" charset="0"/>
                <a:cs typeface="Calibri" panose="020F0502020204030204" pitchFamily="34" charset="0"/>
              </a:rPr>
              <a:t>Enhance customer shopping experience, Better understand customer behaviors </a:t>
            </a:r>
          </a:p>
          <a:p>
            <a:pPr algn="ctr"/>
            <a:endParaRPr lang="en-US">
              <a:solidFill>
                <a:schemeClr val="bg1"/>
              </a:solidFill>
              <a:latin typeface="Calibri" panose="020F0502020204030204" pitchFamily="34" charset="0"/>
              <a:cs typeface="Calibri" panose="020F0502020204030204" pitchFamily="34" charset="0"/>
            </a:endParaRPr>
          </a:p>
          <a:p>
            <a:pPr algn="ctr"/>
            <a:r>
              <a:rPr lang="en-US">
                <a:solidFill>
                  <a:schemeClr val="bg1"/>
                </a:solidFill>
                <a:latin typeface="Calibri" panose="020F0502020204030204" pitchFamily="34" charset="0"/>
                <a:cs typeface="Calibri" panose="020F0502020204030204" pitchFamily="34" charset="0"/>
              </a:rPr>
              <a:t>Potentials: </a:t>
            </a:r>
          </a:p>
          <a:p>
            <a:pPr algn="ctr"/>
            <a:r>
              <a:rPr lang="en-US">
                <a:solidFill>
                  <a:schemeClr val="bg1"/>
                </a:solidFill>
                <a:latin typeface="Calibri" panose="020F0502020204030204" pitchFamily="34" charset="0"/>
                <a:cs typeface="Calibri" panose="020F0502020204030204" pitchFamily="34" charset="0"/>
              </a:rPr>
              <a:t>The Gateway (Tsim Sha </a:t>
            </a:r>
            <a:r>
              <a:rPr lang="en-US" err="1">
                <a:solidFill>
                  <a:schemeClr val="bg1"/>
                </a:solidFill>
                <a:latin typeface="Calibri" panose="020F0502020204030204" pitchFamily="34" charset="0"/>
                <a:cs typeface="Calibri" panose="020F0502020204030204" pitchFamily="34" charset="0"/>
              </a:rPr>
              <a:t>Tsui</a:t>
            </a:r>
            <a:r>
              <a:rPr lang="en-US">
                <a:solidFill>
                  <a:schemeClr val="bg1"/>
                </a:solidFill>
                <a:latin typeface="Calibri" panose="020F0502020204030204" pitchFamily="34" charset="0"/>
                <a:cs typeface="Calibri" panose="020F0502020204030204" pitchFamily="34" charset="0"/>
              </a:rPr>
              <a:t>)</a:t>
            </a:r>
            <a:endParaRPr lang="en-US">
              <a:solidFill>
                <a:schemeClr val="bg1"/>
              </a:solidFill>
            </a:endParaRPr>
          </a:p>
          <a:p>
            <a:pPr algn="ctr"/>
            <a:endParaRPr lang="en-HK">
              <a:solidFill>
                <a:schemeClr val="bg1"/>
              </a:solidFill>
              <a:latin typeface="Calibri" panose="020F0502020204030204" pitchFamily="34" charset="0"/>
              <a:cs typeface="Calibri" panose="020F0502020204030204" pitchFamily="34" charset="0"/>
            </a:endParaRPr>
          </a:p>
        </p:txBody>
      </p:sp>
      <p:pic>
        <p:nvPicPr>
          <p:cNvPr id="5" name="Picture 4" descr="A close up of a map&#10;&#10;Description automatically generated">
            <a:extLst>
              <a:ext uri="{FF2B5EF4-FFF2-40B4-BE49-F238E27FC236}">
                <a16:creationId xmlns:a16="http://schemas.microsoft.com/office/drawing/2014/main" xmlns="" id="{CF7B9687-F99F-4A6E-A261-95915FB24A7D}"/>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8083235" y="3561979"/>
            <a:ext cx="3057994" cy="2155046"/>
          </a:xfrm>
          <a:prstGeom prst="rect">
            <a:avLst/>
          </a:prstGeom>
        </p:spPr>
      </p:pic>
      <p:pic>
        <p:nvPicPr>
          <p:cNvPr id="8" name="圖形 7" descr="茶">
            <a:extLst>
              <a:ext uri="{FF2B5EF4-FFF2-40B4-BE49-F238E27FC236}">
                <a16:creationId xmlns:a16="http://schemas.microsoft.com/office/drawing/2014/main" xmlns="" id="{D5356EC3-7363-47F5-A46D-339A877BE1F4}"/>
              </a:ext>
            </a:extLst>
          </p:cNvPr>
          <p:cNvPicPr>
            <a:picLocks noChangeAspect="1"/>
          </p:cNvPicPr>
          <p:nvPr/>
        </p:nvPicPr>
        <p:blipFill>
          <a:blip r:embed="rId5" cstate="print">
            <a:extLst>
              <a:ext uri="{28A0092B-C50C-407E-A947-70E740481C1C}">
                <a14:useLocalDpi xmlns:a14="http://schemas.microsoft.com/office/drawing/2010/main" xmlns="" val="0"/>
              </a:ext>
              <a:ext uri="{96DAC541-7B7A-43D3-8B79-37D633B846F1}">
                <asvg:svgBlip xmlns:asvg="http://schemas.microsoft.com/office/drawing/2016/SVG/main" xmlns="" r:embed="rId6"/>
              </a:ext>
            </a:extLst>
          </a:blip>
          <a:stretch>
            <a:fillRect/>
          </a:stretch>
        </p:blipFill>
        <p:spPr>
          <a:xfrm>
            <a:off x="4103982" y="457446"/>
            <a:ext cx="914400" cy="914400"/>
          </a:xfrm>
          <a:prstGeom prst="rect">
            <a:avLst/>
          </a:prstGeom>
        </p:spPr>
      </p:pic>
      <p:sp>
        <p:nvSpPr>
          <p:cNvPr id="4" name="投影片編號版面配置區 3">
            <a:extLst>
              <a:ext uri="{FF2B5EF4-FFF2-40B4-BE49-F238E27FC236}">
                <a16:creationId xmlns:a16="http://schemas.microsoft.com/office/drawing/2014/main" xmlns="" id="{658D6A0E-AC21-4FA6-AAFD-D756DD03919F}"/>
              </a:ext>
            </a:extLst>
          </p:cNvPr>
          <p:cNvSpPr>
            <a:spLocks noGrp="1"/>
          </p:cNvSpPr>
          <p:nvPr>
            <p:ph type="sldNum" sz="quarter" idx="12"/>
          </p:nvPr>
        </p:nvSpPr>
        <p:spPr/>
        <p:txBody>
          <a:bodyPr/>
          <a:lstStyle/>
          <a:p>
            <a:fld id="{D57F1E4F-1CFF-5643-939E-217C01CDF565}" type="slidenum">
              <a:rPr lang="en-US" smtClean="0"/>
              <a:pPr/>
              <a:t>10</a:t>
            </a:fld>
            <a:endParaRPr lang="en-US"/>
          </a:p>
        </p:txBody>
      </p:sp>
      <p:sp>
        <p:nvSpPr>
          <p:cNvPr id="6" name="TextBox 5">
            <a:extLst>
              <a:ext uri="{FF2B5EF4-FFF2-40B4-BE49-F238E27FC236}">
                <a16:creationId xmlns:a16="http://schemas.microsoft.com/office/drawing/2014/main" xmlns="" id="{A3B13693-71B8-4BD9-A8F0-E59411A12347}"/>
              </a:ext>
            </a:extLst>
          </p:cNvPr>
          <p:cNvSpPr txBox="1"/>
          <p:nvPr/>
        </p:nvSpPr>
        <p:spPr>
          <a:xfrm>
            <a:off x="1077595" y="5705264"/>
            <a:ext cx="3383721" cy="33855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rPr>
              <a:t>Source: Menxpat.com, 2018</a:t>
            </a:r>
            <a:endParaRPr lang="zh-TW" altLang="en-US" sz="1600">
              <a:solidFill>
                <a:schemeClr val="bg1"/>
              </a:solidFill>
              <a:latin typeface="新細明體"/>
              <a:ea typeface="新細明體"/>
            </a:endParaRPr>
          </a:p>
        </p:txBody>
      </p:sp>
      <p:sp>
        <p:nvSpPr>
          <p:cNvPr id="7" name="TextBox 6">
            <a:extLst>
              <a:ext uri="{FF2B5EF4-FFF2-40B4-BE49-F238E27FC236}">
                <a16:creationId xmlns:a16="http://schemas.microsoft.com/office/drawing/2014/main" xmlns="" id="{1034BBDE-D44F-4A89-B6E9-89C89D1D87DA}"/>
              </a:ext>
            </a:extLst>
          </p:cNvPr>
          <p:cNvSpPr txBox="1"/>
          <p:nvPr/>
        </p:nvSpPr>
        <p:spPr>
          <a:xfrm>
            <a:off x="8017419" y="5701775"/>
            <a:ext cx="3516244" cy="338554"/>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solidFill>
                  <a:schemeClr val="bg1"/>
                </a:solidFill>
              </a:rPr>
              <a:t>Source: Nespresso.com, 2018</a:t>
            </a:r>
            <a:endParaRPr lang="zh-TW" altLang="en-US" sz="1600">
              <a:solidFill>
                <a:schemeClr val="bg1"/>
              </a:solidFill>
              <a:latin typeface="新細明體"/>
              <a:ea typeface="新細明體"/>
            </a:endParaRPr>
          </a:p>
        </p:txBody>
      </p:sp>
    </p:spTree>
    <p:extLst>
      <p:ext uri="{BB962C8B-B14F-4D97-AF65-F5344CB8AC3E}">
        <p14:creationId xmlns:p14="http://schemas.microsoft.com/office/powerpoint/2010/main" xmlns="" val="4165967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xmlns="" id="{7C3B1A0A-1D50-47B4-B355-939E26C48214}"/>
              </a:ext>
            </a:extLst>
          </p:cNvPr>
          <p:cNvSpPr txBox="1">
            <a:spLocks/>
          </p:cNvSpPr>
          <p:nvPr/>
        </p:nvSpPr>
        <p:spPr bwMode="gray">
          <a:xfrm>
            <a:off x="1076983" y="666038"/>
            <a:ext cx="9795333" cy="1042183"/>
          </a:xfrm>
          <a:prstGeom prst="rect">
            <a:avLst/>
          </a:prstGeom>
        </p:spPr>
        <p:txBody>
          <a:bodyPr vert="horz" lIns="91440" tIns="45720" rIns="91440" bIns="45720" rtlCol="0" anchor="t">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4400" b="1">
                <a:latin typeface="Calibri" panose="020F0502020204030204" pitchFamily="34" charset="0"/>
                <a:cs typeface="Calibri" panose="020F0502020204030204" pitchFamily="34" charset="0"/>
              </a:rPr>
              <a:t>Retailing</a:t>
            </a:r>
            <a:endParaRPr lang="en-US" sz="2000"/>
          </a:p>
          <a:p>
            <a:pPr marL="342900" indent="-342900">
              <a:buFont typeface="Arial" panose="020B0604020202020204" pitchFamily="34" charset="0"/>
              <a:buChar char="•"/>
            </a:pPr>
            <a:endParaRPr lang="en-US" sz="2000"/>
          </a:p>
          <a:p>
            <a:endParaRPr lang="en-US" sz="2000" b="1"/>
          </a:p>
          <a:p>
            <a:endParaRPr lang="en-US" sz="2000" b="1"/>
          </a:p>
          <a:p>
            <a:endParaRPr lang="en-US" sz="2000" b="1"/>
          </a:p>
          <a:p>
            <a:endParaRPr lang="en-US" sz="2000" b="1"/>
          </a:p>
          <a:p>
            <a:pPr marL="342900" indent="-342900">
              <a:buFont typeface="Arial" panose="020B0604020202020204" pitchFamily="34" charset="0"/>
              <a:buChar char="•"/>
            </a:pPr>
            <a:endParaRPr lang="en-US" sz="2000" b="1"/>
          </a:p>
          <a:p>
            <a:pPr marL="342900" indent="-342900">
              <a:buFont typeface="Wingdings" panose="05000000000000000000" pitchFamily="2" charset="2"/>
              <a:buChar char="v"/>
            </a:pPr>
            <a:endParaRPr lang="en-US" sz="2000" b="1"/>
          </a:p>
          <a:p>
            <a:endParaRPr lang="en-HK" sz="6000" b="1">
              <a:solidFill>
                <a:schemeClr val="accent6">
                  <a:lumMod val="40000"/>
                  <a:lumOff val="60000"/>
                </a:schemeClr>
              </a:solidFill>
            </a:endParaRPr>
          </a:p>
          <a:p>
            <a:endParaRPr lang="en-HK" sz="6000" b="1">
              <a:solidFill>
                <a:schemeClr val="accent6">
                  <a:lumMod val="40000"/>
                  <a:lumOff val="60000"/>
                </a:schemeClr>
              </a:solidFill>
            </a:endParaRPr>
          </a:p>
          <a:p>
            <a:endParaRPr lang="en-HK" sz="2100">
              <a:solidFill>
                <a:schemeClr val="accent1">
                  <a:lumMod val="40000"/>
                  <a:lumOff val="60000"/>
                </a:schemeClr>
              </a:solidFill>
            </a:endParaRPr>
          </a:p>
          <a:p>
            <a:endParaRPr lang="en-HK" sz="2100">
              <a:solidFill>
                <a:schemeClr val="accent1">
                  <a:lumMod val="40000"/>
                  <a:lumOff val="60000"/>
                </a:schemeClr>
              </a:solidFill>
            </a:endParaRPr>
          </a:p>
        </p:txBody>
      </p:sp>
      <p:pic>
        <p:nvPicPr>
          <p:cNvPr id="9" name="Picture 8"/>
          <p:cNvPicPr>
            <a:picLocks noChangeAspect="1"/>
          </p:cNvPicPr>
          <p:nvPr/>
        </p:nvPicPr>
        <p:blipFill>
          <a:blip r:embed="rId3" cstate="screen">
            <a:extLst>
              <a:ext uri="{28A0092B-C50C-407E-A947-70E740481C1C}">
                <a14:useLocalDpi xmlns:a14="http://schemas.microsoft.com/office/drawing/2010/main" xmlns=""/>
              </a:ext>
            </a:extLst>
          </a:blip>
          <a:stretch>
            <a:fillRect/>
          </a:stretch>
        </p:blipFill>
        <p:spPr>
          <a:xfrm>
            <a:off x="687854" y="3627124"/>
            <a:ext cx="3353026" cy="2324357"/>
          </a:xfrm>
          <a:prstGeom prst="rect">
            <a:avLst/>
          </a:prstGeom>
        </p:spPr>
      </p:pic>
      <p:pic>
        <p:nvPicPr>
          <p:cNvPr id="6" name="Picture 5">
            <a:extLst>
              <a:ext uri="{FF2B5EF4-FFF2-40B4-BE49-F238E27FC236}">
                <a16:creationId xmlns:a16="http://schemas.microsoft.com/office/drawing/2014/main" xmlns="" id="{4B173E34-C6C4-4F8E-8DF6-50828B57560F}"/>
              </a:ext>
            </a:extLst>
          </p:cNvPr>
          <p:cNvPicPr>
            <a:picLocks noChangeAspect="1"/>
          </p:cNvPicPr>
          <p:nvPr/>
        </p:nvPicPr>
        <p:blipFill>
          <a:blip r:embed="rId4" cstate="screen">
            <a:extLst>
              <a:ext uri="{28A0092B-C50C-407E-A947-70E740481C1C}">
                <a14:useLocalDpi xmlns:a14="http://schemas.microsoft.com/office/drawing/2010/main" xmlns=""/>
              </a:ext>
            </a:extLst>
          </a:blip>
          <a:stretch>
            <a:fillRect/>
          </a:stretch>
        </p:blipFill>
        <p:spPr>
          <a:xfrm>
            <a:off x="4251348" y="3638167"/>
            <a:ext cx="3567392" cy="2324357"/>
          </a:xfrm>
          <a:prstGeom prst="rect">
            <a:avLst/>
          </a:prstGeom>
        </p:spPr>
      </p:pic>
      <p:sp>
        <p:nvSpPr>
          <p:cNvPr id="8" name="TextBox 7">
            <a:extLst>
              <a:ext uri="{FF2B5EF4-FFF2-40B4-BE49-F238E27FC236}">
                <a16:creationId xmlns:a16="http://schemas.microsoft.com/office/drawing/2014/main" xmlns="" id="{60FFBA7A-F600-4DD0-8FAD-3251D7CDAA37}"/>
              </a:ext>
            </a:extLst>
          </p:cNvPr>
          <p:cNvSpPr txBox="1"/>
          <p:nvPr/>
        </p:nvSpPr>
        <p:spPr>
          <a:xfrm>
            <a:off x="1187517" y="1187129"/>
            <a:ext cx="9816965" cy="3046988"/>
          </a:xfrm>
          <a:prstGeom prst="rect">
            <a:avLst/>
          </a:prstGeom>
          <a:noFill/>
        </p:spPr>
        <p:txBody>
          <a:bodyPr wrap="square" rtlCol="0" anchor="t">
            <a:spAutoFit/>
          </a:bodyPr>
          <a:lstStyle/>
          <a:p>
            <a:pPr algn="ctr"/>
            <a:r>
              <a:rPr lang="en-US" sz="3000">
                <a:solidFill>
                  <a:schemeClr val="bg1"/>
                </a:solidFill>
                <a:latin typeface="Calibri" panose="020F0502020204030204" pitchFamily="34" charset="0"/>
                <a:cs typeface="Calibri" panose="020F0502020204030204" pitchFamily="34" charset="0"/>
              </a:rPr>
              <a:t>2 Pop Up Boutiques </a:t>
            </a:r>
            <a:r>
              <a:rPr lang="en-US">
                <a:solidFill>
                  <a:schemeClr val="bg1"/>
                </a:solidFill>
                <a:latin typeface="Calibri" panose="020F0502020204030204" pitchFamily="34" charset="0"/>
                <a:cs typeface="Calibri" panose="020F0502020204030204" pitchFamily="34" charset="0"/>
              </a:rPr>
              <a:t>at premium locations (Yoho Mall, PopCorn) </a:t>
            </a:r>
          </a:p>
          <a:p>
            <a:pPr algn="ctr"/>
            <a:r>
              <a:rPr lang="en-US">
                <a:solidFill>
                  <a:schemeClr val="bg1"/>
                </a:solidFill>
                <a:latin typeface="Calibri" panose="020F0502020204030204" pitchFamily="34" charset="0"/>
                <a:cs typeface="Calibri" panose="020F0502020204030204" pitchFamily="34" charset="0"/>
              </a:rPr>
              <a:t>Benefits: Flexible Location Selection and Relocation</a:t>
            </a:r>
          </a:p>
          <a:p>
            <a:pPr algn="ctr"/>
            <a:r>
              <a:rPr lang="en-US">
                <a:solidFill>
                  <a:schemeClr val="bg1"/>
                </a:solidFill>
                <a:latin typeface="Calibri" panose="020F0502020204030204" pitchFamily="34" charset="0"/>
                <a:cs typeface="Calibri" panose="020F0502020204030204" pitchFamily="34" charset="0"/>
              </a:rPr>
              <a:t>Easier to set up and adapt to changes</a:t>
            </a:r>
          </a:p>
          <a:p>
            <a:pPr algn="ctr"/>
            <a:r>
              <a:rPr lang="en-US">
                <a:solidFill>
                  <a:schemeClr val="bg1"/>
                </a:solidFill>
                <a:latin typeface="Calibri" panose="020F0502020204030204" pitchFamily="34" charset="0"/>
                <a:cs typeface="Calibri" panose="020F0502020204030204" pitchFamily="34" charset="0"/>
              </a:rPr>
              <a:t>More affordable compare to actual boutiques</a:t>
            </a:r>
          </a:p>
          <a:p>
            <a:pPr algn="ctr"/>
            <a:r>
              <a:rPr lang="en-US">
                <a:solidFill>
                  <a:schemeClr val="bg1"/>
                </a:solidFill>
                <a:latin typeface="Calibri" panose="020F0502020204030204" pitchFamily="34" charset="0"/>
                <a:cs typeface="Calibri" panose="020F0502020204030204" pitchFamily="34" charset="0"/>
              </a:rPr>
              <a:t>Great for promotion activities</a:t>
            </a:r>
          </a:p>
          <a:p>
            <a:pPr algn="ctr"/>
            <a:endParaRPr lang="en-US">
              <a:solidFill>
                <a:schemeClr val="bg1"/>
              </a:solidFill>
              <a:latin typeface="Calibri" panose="020F0502020204030204" pitchFamily="34" charset="0"/>
              <a:cs typeface="Calibri" panose="020F0502020204030204" pitchFamily="34" charset="0"/>
            </a:endParaRPr>
          </a:p>
          <a:p>
            <a:pPr algn="ctr"/>
            <a:r>
              <a:rPr lang="en-US">
                <a:solidFill>
                  <a:schemeClr val="bg1"/>
                </a:solidFill>
                <a:latin typeface="Calibri" panose="020F0502020204030204" pitchFamily="34" charset="0"/>
                <a:cs typeface="Calibri" panose="020F0502020204030204" pitchFamily="34" charset="0"/>
              </a:rPr>
              <a:t>Suggestions: MTR (Hong Kong Station), Lane Crawford, Airport, Food &amp; Wine Expo</a:t>
            </a:r>
          </a:p>
          <a:p>
            <a:pPr algn="ctr"/>
            <a:r>
              <a:rPr lang="en-US">
                <a:solidFill>
                  <a:schemeClr val="bg1"/>
                </a:solidFill>
                <a:latin typeface="Calibri" panose="020F0502020204030204" pitchFamily="34" charset="0"/>
                <a:cs typeface="Calibri" panose="020F0502020204030204" pitchFamily="34" charset="0"/>
              </a:rPr>
              <a:t>– High traffic of our target market</a:t>
            </a:r>
          </a:p>
          <a:p>
            <a:pPr algn="ctr"/>
            <a:endParaRPr lang="en-US">
              <a:solidFill>
                <a:schemeClr val="bg1"/>
              </a:solidFill>
              <a:latin typeface="Calibri" panose="020F0502020204030204" pitchFamily="34" charset="0"/>
              <a:cs typeface="Calibri" panose="020F0502020204030204" pitchFamily="34" charset="0"/>
            </a:endParaRPr>
          </a:p>
          <a:p>
            <a:pPr algn="ctr"/>
            <a:endParaRPr lang="en-HK">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xmlns="" id="{740F5113-FB63-4406-9793-F372F2A70EBC}"/>
              </a:ext>
            </a:extLst>
          </p:cNvPr>
          <p:cNvPicPr>
            <a:picLocks noChangeAspect="1"/>
          </p:cNvPicPr>
          <p:nvPr/>
        </p:nvPicPr>
        <p:blipFill>
          <a:blip r:embed="rId5" cstate="screen">
            <a:extLst>
              <a:ext uri="{28A0092B-C50C-407E-A947-70E740481C1C}">
                <a14:useLocalDpi xmlns:a14="http://schemas.microsoft.com/office/drawing/2010/main" xmlns=""/>
              </a:ext>
            </a:extLst>
          </a:blip>
          <a:stretch>
            <a:fillRect/>
          </a:stretch>
        </p:blipFill>
        <p:spPr>
          <a:xfrm>
            <a:off x="7995036" y="3651617"/>
            <a:ext cx="3452764" cy="2296465"/>
          </a:xfrm>
          <a:prstGeom prst="rect">
            <a:avLst/>
          </a:prstGeom>
        </p:spPr>
      </p:pic>
      <p:pic>
        <p:nvPicPr>
          <p:cNvPr id="7" name="圖形 6" descr="茶">
            <a:extLst>
              <a:ext uri="{FF2B5EF4-FFF2-40B4-BE49-F238E27FC236}">
                <a16:creationId xmlns:a16="http://schemas.microsoft.com/office/drawing/2014/main" xmlns="" id="{3CFF5BDC-D748-4D0A-A729-168B6411C540}"/>
              </a:ext>
            </a:extLst>
          </p:cNvPr>
          <p:cNvPicPr>
            <a:picLocks noChangeAspect="1"/>
          </p:cNvPicPr>
          <p:nvPr/>
        </p:nvPicPr>
        <p:blipFill>
          <a:blip r:embed="rId6" cstate="print">
            <a:extLst>
              <a:ext uri="{28A0092B-C50C-407E-A947-70E740481C1C}">
                <a14:useLocalDpi xmlns:a14="http://schemas.microsoft.com/office/drawing/2010/main" xmlns="" val="0"/>
              </a:ext>
              <a:ext uri="{96DAC541-7B7A-43D3-8B79-37D633B846F1}">
                <asvg:svgBlip xmlns:asvg="http://schemas.microsoft.com/office/drawing/2016/SVG/main" xmlns="" r:embed="rId7"/>
              </a:ext>
            </a:extLst>
          </a:blip>
          <a:stretch>
            <a:fillRect/>
          </a:stretch>
        </p:blipFill>
        <p:spPr>
          <a:xfrm>
            <a:off x="3999238" y="469384"/>
            <a:ext cx="914400" cy="914400"/>
          </a:xfrm>
          <a:prstGeom prst="rect">
            <a:avLst/>
          </a:prstGeom>
        </p:spPr>
      </p:pic>
      <p:sp>
        <p:nvSpPr>
          <p:cNvPr id="3" name="投影片編號版面配置區 2">
            <a:extLst>
              <a:ext uri="{FF2B5EF4-FFF2-40B4-BE49-F238E27FC236}">
                <a16:creationId xmlns:a16="http://schemas.microsoft.com/office/drawing/2014/main" xmlns="" id="{E36BB0C5-1618-4016-B6D8-55EA94B7EE83}"/>
              </a:ext>
            </a:extLst>
          </p:cNvPr>
          <p:cNvSpPr>
            <a:spLocks noGrp="1"/>
          </p:cNvSpPr>
          <p:nvPr>
            <p:ph type="sldNum" sz="quarter" idx="12"/>
          </p:nvPr>
        </p:nvSpPr>
        <p:spPr/>
        <p:txBody>
          <a:bodyPr/>
          <a:lstStyle/>
          <a:p>
            <a:fld id="{D57F1E4F-1CFF-5643-939E-217C01CDF565}" type="slidenum">
              <a:rPr lang="en-US" smtClean="0"/>
              <a:pPr/>
              <a:t>11</a:t>
            </a:fld>
            <a:endParaRPr lang="en-US"/>
          </a:p>
        </p:txBody>
      </p:sp>
      <p:sp>
        <p:nvSpPr>
          <p:cNvPr id="4" name="TextBox 6">
            <a:extLst>
              <a:ext uri="{FF2B5EF4-FFF2-40B4-BE49-F238E27FC236}">
                <a16:creationId xmlns:a16="http://schemas.microsoft.com/office/drawing/2014/main" xmlns="" id="{C6A6D4C2-3078-47B4-92F3-513555E8E04D}"/>
              </a:ext>
            </a:extLst>
          </p:cNvPr>
          <p:cNvSpPr txBox="1"/>
          <p:nvPr/>
        </p:nvSpPr>
        <p:spPr>
          <a:xfrm>
            <a:off x="7949303" y="5931577"/>
            <a:ext cx="2743200" cy="30777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rPr>
              <a:t>Source: Hypsos.com, 2018</a:t>
            </a:r>
            <a:endParaRPr lang="zh-TW" altLang="en-US" sz="1400">
              <a:solidFill>
                <a:schemeClr val="bg1"/>
              </a:solidFill>
              <a:latin typeface="新細明體"/>
              <a:ea typeface="新細明體"/>
            </a:endParaRPr>
          </a:p>
        </p:txBody>
      </p:sp>
      <p:sp>
        <p:nvSpPr>
          <p:cNvPr id="5" name="TextBox 4">
            <a:extLst>
              <a:ext uri="{FF2B5EF4-FFF2-40B4-BE49-F238E27FC236}">
                <a16:creationId xmlns:a16="http://schemas.microsoft.com/office/drawing/2014/main" xmlns="" id="{F03ED386-63E0-484E-92D4-6E05FC3474A5}"/>
              </a:ext>
            </a:extLst>
          </p:cNvPr>
          <p:cNvSpPr txBox="1"/>
          <p:nvPr/>
        </p:nvSpPr>
        <p:spPr>
          <a:xfrm>
            <a:off x="578548" y="5959125"/>
            <a:ext cx="3571460" cy="30777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latin typeface="Century Gothic"/>
                <a:cs typeface="Segoe UI"/>
              </a:rPr>
              <a:t>Source: Moodiedavittreport.com</a:t>
            </a:r>
            <a:r>
              <a:rPr lang="en-US" sz="1400">
                <a:solidFill>
                  <a:schemeClr val="bg1"/>
                </a:solidFill>
                <a:latin typeface="Century Gothic"/>
                <a:cs typeface="Calibri"/>
              </a:rPr>
              <a:t>, 2018</a:t>
            </a:r>
            <a:endParaRPr lang="zh-TW" altLang="en-US" sz="1400">
              <a:solidFill>
                <a:schemeClr val="bg1"/>
              </a:solidFill>
              <a:latin typeface="新細明體"/>
              <a:ea typeface="新細明體"/>
            </a:endParaRPr>
          </a:p>
        </p:txBody>
      </p:sp>
      <p:sp>
        <p:nvSpPr>
          <p:cNvPr id="11" name="TextBox 10">
            <a:extLst>
              <a:ext uri="{FF2B5EF4-FFF2-40B4-BE49-F238E27FC236}">
                <a16:creationId xmlns:a16="http://schemas.microsoft.com/office/drawing/2014/main" xmlns="" id="{DF45F92F-5020-4AF8-B75F-B0A3FDC26D20}"/>
              </a:ext>
            </a:extLst>
          </p:cNvPr>
          <p:cNvSpPr txBox="1"/>
          <p:nvPr/>
        </p:nvSpPr>
        <p:spPr>
          <a:xfrm>
            <a:off x="4174605" y="5968090"/>
            <a:ext cx="3885745" cy="307777"/>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chemeClr val="bg1"/>
                </a:solidFill>
              </a:rPr>
              <a:t>Source: Saboresmas.blogspot.com, 2018 </a:t>
            </a:r>
            <a:endParaRPr lang="zh-TW" altLang="en-US" sz="1400">
              <a:solidFill>
                <a:schemeClr val="bg1"/>
              </a:solidFill>
              <a:latin typeface="新細明體"/>
              <a:ea typeface="新細明體"/>
            </a:endParaRPr>
          </a:p>
        </p:txBody>
      </p:sp>
    </p:spTree>
    <p:extLst>
      <p:ext uri="{BB962C8B-B14F-4D97-AF65-F5344CB8AC3E}">
        <p14:creationId xmlns:p14="http://schemas.microsoft.com/office/powerpoint/2010/main" xmlns="" val="219393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xmlns="" id="{A830875D-A7B6-46BA-B055-C76B65F6B931}"/>
              </a:ext>
            </a:extLst>
          </p:cNvPr>
          <p:cNvSpPr txBox="1">
            <a:spLocks/>
          </p:cNvSpPr>
          <p:nvPr/>
        </p:nvSpPr>
        <p:spPr bwMode="gray">
          <a:xfrm>
            <a:off x="1220549" y="610821"/>
            <a:ext cx="9795333" cy="1286413"/>
          </a:xfrm>
          <a:prstGeom prst="rect">
            <a:avLst/>
          </a:prstGeom>
        </p:spPr>
        <p:txBody>
          <a:bodyPr vert="horz" lIns="91440" tIns="45720" rIns="91440" bIns="45720" rtlCol="0" anchor="t">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400" b="1">
                <a:latin typeface="Calibri" panose="020F0502020204030204" pitchFamily="34" charset="0"/>
                <a:cs typeface="Calibri" panose="020F0502020204030204" pitchFamily="34" charset="0"/>
              </a:rPr>
              <a:t>Omni-Channels Distribution Strategies </a:t>
            </a:r>
            <a:endParaRPr lang="en-US" sz="4400"/>
          </a:p>
          <a:p>
            <a:endParaRPr lang="en-HK" sz="4400">
              <a:solidFill>
                <a:schemeClr val="accent1">
                  <a:lumMod val="40000"/>
                  <a:lumOff val="60000"/>
                </a:schemeClr>
              </a:solidFill>
            </a:endParaRPr>
          </a:p>
        </p:txBody>
      </p:sp>
      <p:sp>
        <p:nvSpPr>
          <p:cNvPr id="4" name="投影片編號版面配置區 3">
            <a:extLst>
              <a:ext uri="{FF2B5EF4-FFF2-40B4-BE49-F238E27FC236}">
                <a16:creationId xmlns:a16="http://schemas.microsoft.com/office/drawing/2014/main" xmlns="" id="{D2632BB9-2D42-4046-A84A-3F46B849E227}"/>
              </a:ext>
            </a:extLst>
          </p:cNvPr>
          <p:cNvSpPr>
            <a:spLocks noGrp="1"/>
          </p:cNvSpPr>
          <p:nvPr>
            <p:ph type="sldNum" sz="quarter" idx="12"/>
          </p:nvPr>
        </p:nvSpPr>
        <p:spPr/>
        <p:txBody>
          <a:bodyPr/>
          <a:lstStyle/>
          <a:p>
            <a:fld id="{D57F1E4F-1CFF-5643-939E-217C01CDF565}" type="slidenum">
              <a:rPr lang="en-US" smtClean="0"/>
              <a:pPr/>
              <a:t>12</a:t>
            </a:fld>
            <a:endParaRPr lang="en-US"/>
          </a:p>
        </p:txBody>
      </p:sp>
      <p:graphicFrame>
        <p:nvGraphicFramePr>
          <p:cNvPr id="5" name="Diagram 5">
            <a:extLst>
              <a:ext uri="{FF2B5EF4-FFF2-40B4-BE49-F238E27FC236}">
                <a16:creationId xmlns:a16="http://schemas.microsoft.com/office/drawing/2014/main" xmlns="" id="{5121467C-6A66-45A1-909B-5E75057EEC67}"/>
              </a:ext>
            </a:extLst>
          </p:cNvPr>
          <p:cNvGraphicFramePr/>
          <p:nvPr>
            <p:extLst>
              <p:ext uri="{D42A27DB-BD31-4B8C-83A1-F6EECF244321}">
                <p14:modId xmlns:p14="http://schemas.microsoft.com/office/powerpoint/2010/main" xmlns="" val="2164197443"/>
              </p:ext>
            </p:extLst>
          </p:nvPr>
        </p:nvGraphicFramePr>
        <p:xfrm>
          <a:off x="609601" y="1401418"/>
          <a:ext cx="10398368" cy="4387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4" name="TextBox 43">
            <a:extLst>
              <a:ext uri="{FF2B5EF4-FFF2-40B4-BE49-F238E27FC236}">
                <a16:creationId xmlns:a16="http://schemas.microsoft.com/office/drawing/2014/main" xmlns="" id="{1B5473D7-6F45-479E-9EB1-C728798E0FCA}"/>
              </a:ext>
            </a:extLst>
          </p:cNvPr>
          <p:cNvSpPr txBox="1"/>
          <p:nvPr/>
        </p:nvSpPr>
        <p:spPr>
          <a:xfrm>
            <a:off x="4514573" y="3194878"/>
            <a:ext cx="2743200" cy="707886"/>
          </a:xfrm>
          <a:prstGeom prst="rect">
            <a:avLst/>
          </a:prstGeom>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000">
                <a:solidFill>
                  <a:schemeClr val="bg1"/>
                </a:solidFill>
              </a:rPr>
              <a:t>SYNERGY</a:t>
            </a:r>
          </a:p>
        </p:txBody>
      </p:sp>
      <p:pic>
        <p:nvPicPr>
          <p:cNvPr id="45" name="Graphic 45" descr="Network">
            <a:extLst>
              <a:ext uri="{FF2B5EF4-FFF2-40B4-BE49-F238E27FC236}">
                <a16:creationId xmlns:a16="http://schemas.microsoft.com/office/drawing/2014/main" xmlns="" id="{AA83D2E6-CF72-4C59-B8D7-A7127C737365}"/>
              </a:ext>
            </a:extLst>
          </p:cNvPr>
          <p:cNvPicPr>
            <a:picLocks noChangeAspect="1"/>
          </p:cNvPicPr>
          <p:nvPr/>
        </p:nvPicPr>
        <p:blipFill>
          <a:blip r:embed="rId7" cstate="print">
            <a:extLst>
              <a:ext uri="{96DAC541-7B7A-43D3-8B79-37D633B846F1}">
                <asvg:svgBlip xmlns:asvg="http://schemas.microsoft.com/office/drawing/2016/SVG/main" xmlns="" r:embed="rId9"/>
              </a:ext>
            </a:extLst>
          </a:blip>
          <a:stretch>
            <a:fillRect/>
          </a:stretch>
        </p:blipFill>
        <p:spPr>
          <a:xfrm>
            <a:off x="5362713" y="2375453"/>
            <a:ext cx="914400" cy="914400"/>
          </a:xfrm>
          <a:prstGeom prst="rect">
            <a:avLst/>
          </a:prstGeom>
        </p:spPr>
      </p:pic>
    </p:spTree>
    <p:extLst>
      <p:ext uri="{BB962C8B-B14F-4D97-AF65-F5344CB8AC3E}">
        <p14:creationId xmlns:p14="http://schemas.microsoft.com/office/powerpoint/2010/main" xmlns="" val="535503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文字方塊 16">
            <a:extLst>
              <a:ext uri="{FF2B5EF4-FFF2-40B4-BE49-F238E27FC236}">
                <a16:creationId xmlns:a16="http://schemas.microsoft.com/office/drawing/2014/main" xmlns="" id="{C59F2EEA-C80B-4BA1-86DE-E1702A372A08}"/>
              </a:ext>
            </a:extLst>
          </p:cNvPr>
          <p:cNvSpPr txBox="1"/>
          <p:nvPr/>
        </p:nvSpPr>
        <p:spPr>
          <a:xfrm>
            <a:off x="1302860" y="450245"/>
            <a:ext cx="2525243" cy="76944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altLang="zh-HK" sz="4400" b="1">
                <a:solidFill>
                  <a:prstClr val="white"/>
                </a:solidFill>
                <a:latin typeface="Calibri"/>
                <a:ea typeface="新細明體" panose="02020500000000000000" pitchFamily="18" charset="-120"/>
                <a:cs typeface="Calibri"/>
              </a:rPr>
              <a:t>Reference</a:t>
            </a:r>
            <a:endParaRPr kumimoji="0" lang="zh-HK" altLang="en-US" sz="4400" b="1" i="0" strike="noStrike" kern="1200" cap="none" spc="0" normalizeH="0" baseline="0" noProof="0">
              <a:ln>
                <a:noFill/>
              </a:ln>
              <a:solidFill>
                <a:prstClr val="white"/>
              </a:solidFill>
              <a:effectLst/>
              <a:uLnTx/>
              <a:uFillTx/>
              <a:latin typeface="Calibri"/>
              <a:ea typeface="新細明體" panose="02020500000000000000" pitchFamily="18" charset="-120"/>
              <a:cs typeface="Calibri"/>
            </a:endParaRPr>
          </a:p>
        </p:txBody>
      </p:sp>
      <p:sp>
        <p:nvSpPr>
          <p:cNvPr id="18" name="文字方塊 17">
            <a:extLst>
              <a:ext uri="{FF2B5EF4-FFF2-40B4-BE49-F238E27FC236}">
                <a16:creationId xmlns:a16="http://schemas.microsoft.com/office/drawing/2014/main" xmlns="" id="{3C76C8B2-CD53-44FB-9AE6-32652BE471C6}"/>
              </a:ext>
            </a:extLst>
          </p:cNvPr>
          <p:cNvSpPr txBox="1"/>
          <p:nvPr/>
        </p:nvSpPr>
        <p:spPr>
          <a:xfrm>
            <a:off x="513718" y="1057083"/>
            <a:ext cx="11155125" cy="5447645"/>
          </a:xfrm>
          <a:prstGeom prst="rect">
            <a:avLst/>
          </a:prstGeom>
          <a:noFill/>
        </p:spPr>
        <p:txBody>
          <a:bodyPr wrap="square" rtlCol="0" anchor="t">
            <a:spAutoFit/>
          </a:bodyPr>
          <a:lstStyle/>
          <a:p>
            <a:r>
              <a:rPr lang="en-HK" sz="1200">
                <a:solidFill>
                  <a:schemeClr val="bg1"/>
                </a:solidFill>
                <a:latin typeface="Calibri" panose="020F0502020204030204" pitchFamily="34" charset="0"/>
                <a:cs typeface="Calibri" panose="020F0502020204030204" pitchFamily="34" charset="0"/>
              </a:rPr>
              <a:t>Newman, C. L., Wachter, K., &amp; White,  A. (2018). Bricks or clicks? Understanding consumer usage of retail mobile apps. </a:t>
            </a:r>
            <a:r>
              <a:rPr lang="en-HK" sz="1200" i="1">
                <a:solidFill>
                  <a:schemeClr val="bg1"/>
                </a:solidFill>
                <a:latin typeface="Calibri" panose="020F0502020204030204" pitchFamily="34" charset="0"/>
                <a:cs typeface="Calibri" panose="020F0502020204030204" pitchFamily="34" charset="0"/>
              </a:rPr>
              <a:t>Journal of Services Marketing,</a:t>
            </a:r>
            <a:r>
              <a:rPr lang="en-HK" sz="1200">
                <a:solidFill>
                  <a:schemeClr val="bg1"/>
                </a:solidFill>
                <a:latin typeface="Calibri" panose="020F0502020204030204" pitchFamily="34" charset="0"/>
                <a:cs typeface="Calibri" panose="020F0502020204030204" pitchFamily="34" charset="0"/>
              </a:rPr>
              <a:t> 32(2), 211-222</a:t>
            </a:r>
            <a:r>
              <a:rPr lang="en-HK" sz="1200">
                <a:solidFill>
                  <a:schemeClr val="bg1"/>
                </a:solidFill>
                <a:latin typeface="Calibri"/>
                <a:cs typeface="Calibri"/>
              </a:rPr>
              <a:t>.</a:t>
            </a:r>
            <a:endParaRPr lang="en-HK" sz="1200">
              <a:solidFill>
                <a:schemeClr val="bg1"/>
              </a:solidFill>
            </a:endParaRPr>
          </a:p>
          <a:p>
            <a:endParaRPr lang="en-HK" sz="1200">
              <a:solidFill>
                <a:schemeClr val="bg1"/>
              </a:solidFill>
              <a:latin typeface="Calibri" panose="020F0502020204030204" pitchFamily="34" charset="0"/>
              <a:cs typeface="Calibri" panose="020F0502020204030204" pitchFamily="34" charset="0"/>
            </a:endParaRPr>
          </a:p>
          <a:p>
            <a:r>
              <a:rPr lang="en-HK" sz="1200">
                <a:solidFill>
                  <a:schemeClr val="bg1"/>
                </a:solidFill>
                <a:latin typeface="Calibri" panose="020F0502020204030204" pitchFamily="34" charset="0"/>
                <a:cs typeface="Calibri" panose="020F0502020204030204" pitchFamily="34" charset="0"/>
              </a:rPr>
              <a:t>Pinto, G. L.,  Dell’Era, C.,  Verganti, R., &amp; Bellini,  E. (2017). Innovation strategies in retail services: solutions, experiences and meanings. </a:t>
            </a:r>
            <a:r>
              <a:rPr lang="en-HK" sz="1200" i="1">
                <a:solidFill>
                  <a:schemeClr val="bg1"/>
                </a:solidFill>
                <a:latin typeface="Calibri" panose="020F0502020204030204" pitchFamily="34" charset="0"/>
                <a:cs typeface="Calibri" panose="020F0502020204030204" pitchFamily="34" charset="0"/>
              </a:rPr>
              <a:t>European Journal of Innovation Management,</a:t>
            </a:r>
            <a:r>
              <a:rPr lang="en-HK" sz="1200">
                <a:solidFill>
                  <a:schemeClr val="bg1"/>
                </a:solidFill>
                <a:latin typeface="Calibri" panose="020F0502020204030204" pitchFamily="34" charset="0"/>
                <a:cs typeface="Calibri" panose="020F0502020204030204" pitchFamily="34" charset="0"/>
              </a:rPr>
              <a:t> 20(2), 190-209.</a:t>
            </a:r>
            <a:endParaRPr lang="en-US" altLang="zh-HK" sz="1200">
              <a:solidFill>
                <a:schemeClr val="bg1"/>
              </a:solidFill>
              <a:latin typeface="Calibri" panose="020F0502020204030204" pitchFamily="34" charset="0"/>
              <a:cs typeface="Calibri" panose="020F0502020204030204" pitchFamily="34" charset="0"/>
            </a:endParaRPr>
          </a:p>
          <a:p>
            <a:endParaRPr lang="en-US" sz="1200">
              <a:solidFill>
                <a:srgbClr val="000000"/>
              </a:solidFill>
              <a:latin typeface="Calibri" panose="020F0502020204030204" pitchFamily="34" charset="0"/>
              <a:cs typeface="Calibri" panose="020F0502020204030204" pitchFamily="34" charset="0"/>
            </a:endParaRPr>
          </a:p>
          <a:p>
            <a:r>
              <a:rPr lang="en-US" sz="1200">
                <a:solidFill>
                  <a:schemeClr val="bg1"/>
                </a:solidFill>
                <a:latin typeface="Calibri"/>
                <a:cs typeface="Calibri"/>
              </a:rPr>
              <a:t>Turner, P. (2017). Implementing integrated marketing communications (IMC) through major event ambassadors. </a:t>
            </a:r>
            <a:r>
              <a:rPr lang="en-US" sz="1200" i="1">
                <a:solidFill>
                  <a:schemeClr val="bg1"/>
                </a:solidFill>
                <a:latin typeface="Calibri"/>
                <a:cs typeface="Calibri"/>
              </a:rPr>
              <a:t>European Journal of Marketing</a:t>
            </a:r>
            <a:r>
              <a:rPr lang="en-US" sz="1200">
                <a:solidFill>
                  <a:schemeClr val="bg1"/>
                </a:solidFill>
                <a:latin typeface="Calibri"/>
                <a:cs typeface="Calibri"/>
              </a:rPr>
              <a:t>, 51(3). 605-626.</a:t>
            </a:r>
            <a:endParaRPr lang="en-HK"/>
          </a:p>
          <a:p>
            <a:endParaRPr lang="en-HK" sz="1200">
              <a:solidFill>
                <a:schemeClr val="bg1"/>
              </a:solidFill>
              <a:latin typeface="Calibri"/>
              <a:cs typeface="Calibri"/>
            </a:endParaRPr>
          </a:p>
          <a:p>
            <a:r>
              <a:rPr lang="en-HK" sz="1200">
                <a:solidFill>
                  <a:schemeClr val="bg1"/>
                </a:solidFill>
                <a:latin typeface="Calibri"/>
                <a:cs typeface="Calibri"/>
              </a:rPr>
              <a:t>Google. (2018). </a:t>
            </a:r>
            <a:r>
              <a:rPr lang="en-HK" sz="1200" i="1">
                <a:solidFill>
                  <a:schemeClr val="bg1"/>
                </a:solidFill>
                <a:latin typeface="Calibri"/>
                <a:cs typeface="Calibri"/>
              </a:rPr>
              <a:t>Google. </a:t>
            </a:r>
            <a:r>
              <a:rPr lang="en-HK" sz="1200">
                <a:solidFill>
                  <a:schemeClr val="bg1"/>
                </a:solidFill>
                <a:latin typeface="Calibri"/>
                <a:cs typeface="Calibri"/>
              </a:rPr>
              <a:t>Retrieved from </a:t>
            </a:r>
            <a:r>
              <a:rPr lang="en-HK" sz="1200">
                <a:solidFill>
                  <a:schemeClr val="bg1"/>
                </a:solidFill>
                <a:latin typeface="Calibri"/>
                <a:cs typeface="Calibri"/>
                <a:hlinkClick r:id="rId2"/>
              </a:rPr>
              <a:t>www.google.com</a:t>
            </a:r>
            <a:endParaRPr lang="en-HK" sz="1200">
              <a:solidFill>
                <a:schemeClr val="bg1"/>
              </a:solidFill>
              <a:latin typeface="Calibri"/>
              <a:cs typeface="Calibri"/>
            </a:endParaRPr>
          </a:p>
          <a:p>
            <a:endParaRPr lang="en-HK" sz="1200">
              <a:solidFill>
                <a:schemeClr val="bg1"/>
              </a:solidFill>
              <a:latin typeface="Calibri" panose="020F0502020204030204" pitchFamily="34" charset="0"/>
              <a:cs typeface="Calibri" panose="020F0502020204030204" pitchFamily="34" charset="0"/>
            </a:endParaRPr>
          </a:p>
          <a:p>
            <a:r>
              <a:rPr lang="en-HK" sz="1200">
                <a:solidFill>
                  <a:srgbClr val="FFFFFF"/>
                </a:solidFill>
                <a:latin typeface="Calibri" panose="020F0502020204030204" pitchFamily="34" charset="0"/>
                <a:cs typeface="Calibri" panose="020F0502020204030204" pitchFamily="34" charset="0"/>
              </a:rPr>
              <a:t>Nespresso. (2018). </a:t>
            </a:r>
            <a:r>
              <a:rPr lang="en-HK" sz="1200" i="1">
                <a:solidFill>
                  <a:srgbClr val="FFFFFF"/>
                </a:solidFill>
                <a:latin typeface="Calibri" panose="020F0502020204030204" pitchFamily="34" charset="0"/>
                <a:cs typeface="Calibri" panose="020F0502020204030204" pitchFamily="34" charset="0"/>
              </a:rPr>
              <a:t>Nespresso. </a:t>
            </a:r>
            <a:r>
              <a:rPr lang="en-HK" sz="1200">
                <a:solidFill>
                  <a:srgbClr val="FFFFFF"/>
                </a:solidFill>
                <a:latin typeface="Calibri" panose="020F0502020204030204" pitchFamily="34" charset="0"/>
                <a:cs typeface="Calibri" panose="020F0502020204030204" pitchFamily="34" charset="0"/>
              </a:rPr>
              <a:t>Retrieved from </a:t>
            </a:r>
            <a:r>
              <a:rPr lang="en-HK" sz="1200">
                <a:solidFill>
                  <a:srgbClr val="FFFFFF"/>
                </a:solidFill>
                <a:latin typeface="Calibri" panose="020F0502020204030204" pitchFamily="34" charset="0"/>
                <a:cs typeface="Calibri" panose="020F0502020204030204" pitchFamily="34" charset="0"/>
                <a:hlinkClick r:id="rId3"/>
              </a:rPr>
              <a:t>https://www.nespresso.com/hk/</a:t>
            </a:r>
            <a:endParaRPr lang="en-HK" sz="1200">
              <a:solidFill>
                <a:srgbClr val="FFFFFF"/>
              </a:solidFill>
              <a:latin typeface="Calibri" panose="020F0502020204030204" pitchFamily="34" charset="0"/>
              <a:cs typeface="Calibri" panose="020F0502020204030204" pitchFamily="34" charset="0"/>
            </a:endParaRPr>
          </a:p>
          <a:p>
            <a:endParaRPr lang="en-US" altLang="zh-HK" sz="1200">
              <a:solidFill>
                <a:schemeClr val="bg1"/>
              </a:solidFill>
              <a:latin typeface="Calibri" panose="020F0502020204030204" pitchFamily="34" charset="0"/>
              <a:cs typeface="Calibri" panose="020F0502020204030204" pitchFamily="34" charset="0"/>
            </a:endParaRPr>
          </a:p>
          <a:p>
            <a:r>
              <a:rPr lang="en-US" sz="1200">
                <a:solidFill>
                  <a:schemeClr val="bg1"/>
                </a:solidFill>
                <a:latin typeface="Calibri" panose="020F0502020204030204" pitchFamily="34" charset="0"/>
                <a:cs typeface="Calibri" panose="020F0502020204030204" pitchFamily="34" charset="0"/>
              </a:rPr>
              <a:t>Nespresso. (</a:t>
            </a:r>
            <a:r>
              <a:rPr lang="en-US" altLang="zh-HK" sz="1200">
                <a:solidFill>
                  <a:schemeClr val="bg1"/>
                </a:solidFill>
                <a:latin typeface="Calibri" panose="020F0502020204030204" pitchFamily="34" charset="0"/>
                <a:cs typeface="Calibri" panose="020F0502020204030204" pitchFamily="34" charset="0"/>
              </a:rPr>
              <a:t>2010). </a:t>
            </a:r>
            <a:r>
              <a:rPr lang="en-US" sz="1200" i="1">
                <a:solidFill>
                  <a:schemeClr val="bg1"/>
                </a:solidFill>
                <a:latin typeface="Calibri" panose="020F0502020204030204" pitchFamily="34" charset="0"/>
                <a:cs typeface="Calibri" panose="020F0502020204030204" pitchFamily="34" charset="0"/>
              </a:rPr>
              <a:t>The Nespresso Winning Formula.</a:t>
            </a:r>
            <a:r>
              <a:rPr lang="en-US" sz="1200">
                <a:solidFill>
                  <a:schemeClr val="bg1"/>
                </a:solidFill>
                <a:latin typeface="Calibri" panose="020F0502020204030204" pitchFamily="34" charset="0"/>
                <a:cs typeface="Calibri" panose="020F0502020204030204" pitchFamily="34" charset="0"/>
              </a:rPr>
              <a:t> </a:t>
            </a:r>
            <a:r>
              <a:rPr lang="en-US" altLang="zh-HK" sz="1200">
                <a:solidFill>
                  <a:schemeClr val="bg1"/>
                </a:solidFill>
                <a:latin typeface="Calibri" panose="020F0502020204030204" pitchFamily="34" charset="0"/>
                <a:cs typeface="Calibri" panose="020F0502020204030204" pitchFamily="34" charset="0"/>
              </a:rPr>
              <a:t>Retrieved from </a:t>
            </a:r>
            <a:r>
              <a:rPr lang="en-US" altLang="zh-HK" sz="1200">
                <a:solidFill>
                  <a:schemeClr val="bg1"/>
                </a:solidFill>
                <a:latin typeface="Calibri" panose="020F0502020204030204" pitchFamily="34" charset="0"/>
                <a:cs typeface="Calibri" panose="020F0502020204030204" pitchFamily="34" charset="0"/>
                <a:hlinkClick r:id="rId4"/>
              </a:rPr>
              <a:t>https://www.nestle.com/asset-library/documents/library/presentations/investors_events/investors-seminar-2010/nestl%C3%A9-nespresso-jun2010-girardot.pdf</a:t>
            </a:r>
            <a:endParaRPr lang="en-US" altLang="zh-HK" sz="1200">
              <a:solidFill>
                <a:schemeClr val="bg1"/>
              </a:solidFill>
              <a:latin typeface="Calibri" panose="020F0502020204030204" pitchFamily="34" charset="0"/>
              <a:cs typeface="Calibri" panose="020F0502020204030204" pitchFamily="34" charset="0"/>
            </a:endParaRPr>
          </a:p>
          <a:p>
            <a:endParaRPr lang="en-US" altLang="zh-HK" sz="1200">
              <a:solidFill>
                <a:schemeClr val="bg1"/>
              </a:solidFill>
              <a:latin typeface="Calibri" panose="020F0502020204030204" pitchFamily="34" charset="0"/>
              <a:cs typeface="Calibri" panose="020F0502020204030204" pitchFamily="34" charset="0"/>
            </a:endParaRPr>
          </a:p>
          <a:p>
            <a:r>
              <a:rPr lang="en-US" sz="1200">
                <a:solidFill>
                  <a:schemeClr val="bg1"/>
                </a:solidFill>
                <a:latin typeface="Calibri" panose="020F0502020204030204" pitchFamily="34" charset="0"/>
                <a:cs typeface="Calibri" panose="020F0502020204030204" pitchFamily="34" charset="0"/>
              </a:rPr>
              <a:t>Nespresso. (2014). </a:t>
            </a:r>
            <a:r>
              <a:rPr lang="en-US" sz="1200" i="1">
                <a:solidFill>
                  <a:schemeClr val="bg1"/>
                </a:solidFill>
                <a:latin typeface="Calibri" panose="020F0502020204030204" pitchFamily="34" charset="0"/>
                <a:cs typeface="Calibri" panose="020F0502020204030204" pitchFamily="34" charset="0"/>
              </a:rPr>
              <a:t>Nestlé Investor Seminar.</a:t>
            </a:r>
            <a:r>
              <a:rPr lang="en-US" sz="1200">
                <a:solidFill>
                  <a:schemeClr val="bg1"/>
                </a:solidFill>
                <a:latin typeface="Calibri" panose="020F0502020204030204" pitchFamily="34" charset="0"/>
                <a:cs typeface="Calibri" panose="020F0502020204030204" pitchFamily="34" charset="0"/>
              </a:rPr>
              <a:t> Retrieved from  </a:t>
            </a:r>
            <a:r>
              <a:rPr lang="en-US" sz="1200">
                <a:solidFill>
                  <a:schemeClr val="bg1"/>
                </a:solidFill>
                <a:latin typeface="Calibri" panose="020F0502020204030204" pitchFamily="34" charset="0"/>
                <a:cs typeface="Calibri" panose="020F0502020204030204" pitchFamily="34" charset="0"/>
                <a:hlinkClick r:id="rId5"/>
              </a:rPr>
              <a:t>https://www.nestle.com/asset-library/documents/investors/nis-2014-boston/nespresso.pdf</a:t>
            </a:r>
            <a:endParaRPr lang="en-US">
              <a:solidFill>
                <a:schemeClr val="bg1"/>
              </a:solidFill>
            </a:endParaRPr>
          </a:p>
          <a:p>
            <a:endParaRPr lang="en-US" altLang="zh-HK" sz="1200">
              <a:solidFill>
                <a:schemeClr val="bg1"/>
              </a:solidFill>
              <a:latin typeface="Calibri" panose="020F0502020204030204" pitchFamily="34" charset="0"/>
              <a:cs typeface="Calibri" panose="020F0502020204030204" pitchFamily="34" charset="0"/>
            </a:endParaRPr>
          </a:p>
          <a:p>
            <a:r>
              <a:rPr lang="en-US" sz="1200">
                <a:solidFill>
                  <a:schemeClr val="bg1"/>
                </a:solidFill>
                <a:latin typeface="Calibri" panose="020F0502020204030204" pitchFamily="34" charset="0"/>
                <a:cs typeface="Calibri" panose="020F0502020204030204" pitchFamily="34" charset="0"/>
              </a:rPr>
              <a:t>The Marketing Mix. (2018). </a:t>
            </a:r>
            <a:r>
              <a:rPr lang="en-US" sz="1200" i="1">
                <a:solidFill>
                  <a:schemeClr val="bg1"/>
                </a:solidFill>
                <a:latin typeface="Calibri" panose="020F0502020204030204" pitchFamily="34" charset="0"/>
                <a:cs typeface="Calibri" panose="020F0502020204030204" pitchFamily="34" charset="0"/>
              </a:rPr>
              <a:t>Place - Marketing Mix Distribution Strategy</a:t>
            </a:r>
            <a:r>
              <a:rPr lang="en-US" sz="1200">
                <a:solidFill>
                  <a:schemeClr val="bg1"/>
                </a:solidFill>
                <a:latin typeface="Calibri" panose="020F0502020204030204" pitchFamily="34" charset="0"/>
                <a:cs typeface="Calibri" panose="020F0502020204030204" pitchFamily="34" charset="0"/>
              </a:rPr>
              <a:t>. Retrieved from </a:t>
            </a:r>
            <a:r>
              <a:rPr lang="en-US" sz="1200">
                <a:solidFill>
                  <a:schemeClr val="bg1"/>
                </a:solidFill>
                <a:latin typeface="Calibri" panose="020F0502020204030204" pitchFamily="34" charset="0"/>
                <a:cs typeface="Calibri" panose="020F0502020204030204" pitchFamily="34" charset="0"/>
                <a:hlinkClick r:id="rId6"/>
              </a:rPr>
              <a:t>http://marketingmix.co.uk/place/</a:t>
            </a:r>
            <a:endParaRPr lang="en-US" sz="1200">
              <a:solidFill>
                <a:schemeClr val="bg1"/>
              </a:solidFill>
              <a:latin typeface="Calibri" panose="020F0502020204030204" pitchFamily="34" charset="0"/>
              <a:cs typeface="Calibri" panose="020F0502020204030204" pitchFamily="34" charset="0"/>
            </a:endParaRPr>
          </a:p>
          <a:p>
            <a:endParaRPr lang="en-US" sz="1200">
              <a:latin typeface="Calibri" panose="020F0502020204030204" pitchFamily="34" charset="0"/>
              <a:cs typeface="Calibri" panose="020F0502020204030204" pitchFamily="34" charset="0"/>
            </a:endParaRPr>
          </a:p>
          <a:p>
            <a:r>
              <a:rPr lang="en-US" sz="1200">
                <a:solidFill>
                  <a:schemeClr val="bg1"/>
                </a:solidFill>
                <a:latin typeface="Calibri" panose="020F0502020204030204" pitchFamily="34" charset="0"/>
                <a:cs typeface="Calibri" panose="020F0502020204030204" pitchFamily="34" charset="0"/>
              </a:rPr>
              <a:t>Saboresmas.blogspot. (2018). </a:t>
            </a:r>
            <a:r>
              <a:rPr lang="en-US" sz="1200" i="1">
                <a:solidFill>
                  <a:schemeClr val="bg1"/>
                </a:solidFill>
                <a:latin typeface="Calibri" panose="020F0502020204030204" pitchFamily="34" charset="0"/>
                <a:cs typeface="Calibri" panose="020F0502020204030204" pitchFamily="34" charset="0"/>
              </a:rPr>
              <a:t>Saboresmas.Blogspot. </a:t>
            </a:r>
            <a:r>
              <a:rPr lang="en-US" sz="1200">
                <a:solidFill>
                  <a:schemeClr val="bg1"/>
                </a:solidFill>
                <a:latin typeface="Calibri" panose="020F0502020204030204" pitchFamily="34" charset="0"/>
                <a:cs typeface="Calibri" panose="020F0502020204030204" pitchFamily="34" charset="0"/>
              </a:rPr>
              <a:t>Retrieved from </a:t>
            </a:r>
            <a:r>
              <a:rPr lang="en-US" sz="1200">
                <a:solidFill>
                  <a:schemeClr val="bg1"/>
                </a:solidFill>
                <a:latin typeface="Calibri" panose="020F0502020204030204" pitchFamily="34" charset="0"/>
                <a:cs typeface="Calibri" panose="020F0502020204030204" pitchFamily="34" charset="0"/>
                <a:hlinkClick r:id="rId7"/>
              </a:rPr>
              <a:t>h</a:t>
            </a:r>
            <a:r>
              <a:rPr lang="en-US" sz="1200">
                <a:solidFill>
                  <a:srgbClr val="000000"/>
                </a:solidFill>
                <a:latin typeface="Calibri" panose="020F0502020204030204" pitchFamily="34" charset="0"/>
                <a:cs typeface="Calibri" panose="020F0502020204030204" pitchFamily="34" charset="0"/>
                <a:hlinkClick r:id="rId8"/>
              </a:rPr>
              <a:t>ttp://saboresmas.blogspot.com/2016/12/</a:t>
            </a:r>
            <a:r>
              <a:rPr lang="en-US" sz="1200">
                <a:solidFill>
                  <a:srgbClr val="000000"/>
                </a:solidFill>
                <a:latin typeface="Calibri"/>
                <a:cs typeface="Calibri"/>
                <a:hlinkClick r:id="rId8"/>
              </a:rPr>
              <a:t>nuevo-pop-up-store-nespresso.html</a:t>
            </a:r>
            <a:endParaRPr lang="en-US" sz="1200">
              <a:solidFill>
                <a:schemeClr val="bg1"/>
              </a:solidFill>
            </a:endParaRPr>
          </a:p>
          <a:p>
            <a:endParaRPr lang="en-US" sz="1200">
              <a:solidFill>
                <a:schemeClr val="bg1"/>
              </a:solidFill>
              <a:latin typeface="Calibri" panose="020F0502020204030204" pitchFamily="34" charset="0"/>
              <a:cs typeface="Calibri" panose="020F0502020204030204" pitchFamily="34" charset="0"/>
            </a:endParaRPr>
          </a:p>
          <a:p>
            <a:r>
              <a:rPr lang="en-US" altLang="zh-HK" sz="1200">
                <a:solidFill>
                  <a:schemeClr val="bg1"/>
                </a:solidFill>
                <a:latin typeface="Calibri" panose="020F0502020204030204" pitchFamily="34" charset="0"/>
                <a:cs typeface="Calibri" panose="020F0502020204030204" pitchFamily="34" charset="0"/>
              </a:rPr>
              <a:t>Moodiedavittreport. (2018). </a:t>
            </a:r>
            <a:r>
              <a:rPr lang="en-US" sz="1200" i="1">
                <a:solidFill>
                  <a:schemeClr val="bg1"/>
                </a:solidFill>
                <a:latin typeface="Calibri" panose="020F0502020204030204" pitchFamily="34" charset="0"/>
                <a:cs typeface="Calibri" panose="020F0502020204030204" pitchFamily="34" charset="0"/>
              </a:rPr>
              <a:t>Moodiedavittreport.</a:t>
            </a:r>
            <a:r>
              <a:rPr lang="en-US" sz="1200">
                <a:solidFill>
                  <a:schemeClr val="bg1"/>
                </a:solidFill>
                <a:latin typeface="Calibri" panose="020F0502020204030204" pitchFamily="34" charset="0"/>
                <a:cs typeface="Calibri" panose="020F0502020204030204" pitchFamily="34" charset="0"/>
              </a:rPr>
              <a:t> Retrived</a:t>
            </a:r>
            <a:r>
              <a:rPr lang="en-US" sz="1200">
                <a:solidFill>
                  <a:schemeClr val="bg1"/>
                </a:solidFill>
                <a:latin typeface="Calibri"/>
                <a:ea typeface="新細明體"/>
                <a:cs typeface="Calibri" panose="020F0502020204030204" pitchFamily="34" charset="0"/>
              </a:rPr>
              <a:t> from </a:t>
            </a:r>
            <a:r>
              <a:rPr lang="en-US" sz="1200">
                <a:solidFill>
                  <a:schemeClr val="bg1"/>
                </a:solidFill>
                <a:latin typeface="Calibri" panose="020F0502020204030204" pitchFamily="34" charset="0"/>
                <a:cs typeface="Calibri" panose="020F0502020204030204" pitchFamily="34" charset="0"/>
                <a:hlinkClick r:id="rId9"/>
              </a:rPr>
              <a:t>https://www.moodiedavittreport.com/another-aussie-airport-first-as-nespresso-pops-up-in-sydney/</a:t>
            </a:r>
            <a:endParaRPr lang="en-US" sz="1200">
              <a:solidFill>
                <a:schemeClr val="bg1"/>
              </a:solidFill>
            </a:endParaRPr>
          </a:p>
          <a:p>
            <a:endParaRPr lang="en-US" altLang="zh-HK" sz="1200">
              <a:solidFill>
                <a:schemeClr val="bg1"/>
              </a:solidFill>
              <a:latin typeface="Calibri" panose="020F0502020204030204" pitchFamily="34" charset="0"/>
              <a:cs typeface="Calibri" panose="020F0502020204030204" pitchFamily="34" charset="0"/>
            </a:endParaRPr>
          </a:p>
          <a:p>
            <a:r>
              <a:rPr lang="en-US" altLang="zh-HK" sz="1200">
                <a:solidFill>
                  <a:schemeClr val="bg1"/>
                </a:solidFill>
                <a:latin typeface="Calibri" panose="020F0502020204030204" pitchFamily="34" charset="0"/>
                <a:cs typeface="Calibri" panose="020F0502020204030204" pitchFamily="34" charset="0"/>
              </a:rPr>
              <a:t>Hypsos.  (2018). </a:t>
            </a:r>
            <a:r>
              <a:rPr lang="en-US" altLang="zh-HK" sz="1200" i="1">
                <a:solidFill>
                  <a:schemeClr val="bg1"/>
                </a:solidFill>
                <a:latin typeface="Calibri" panose="020F0502020204030204" pitchFamily="34" charset="0"/>
                <a:cs typeface="Calibri" panose="020F0502020204030204" pitchFamily="34" charset="0"/>
              </a:rPr>
              <a:t>Hypsos. </a:t>
            </a:r>
            <a:r>
              <a:rPr lang="en-US" altLang="zh-HK" sz="1200">
                <a:solidFill>
                  <a:schemeClr val="bg1"/>
                </a:solidFill>
                <a:latin typeface="Calibri" panose="020F0502020204030204" pitchFamily="34" charset="0"/>
                <a:cs typeface="Calibri" panose="020F0502020204030204" pitchFamily="34" charset="0"/>
              </a:rPr>
              <a:t>Retrived from </a:t>
            </a:r>
            <a:r>
              <a:rPr lang="en-US" sz="1200">
                <a:solidFill>
                  <a:srgbClr val="000000"/>
                </a:solidFill>
                <a:latin typeface="Calibri" panose="020F0502020204030204" pitchFamily="34" charset="0"/>
                <a:cs typeface="Calibri" panose="020F0502020204030204" pitchFamily="34" charset="0"/>
                <a:hlinkClick r:id="rId10"/>
              </a:rPr>
              <a:t>http://www.hypsos.com/nl-nl/ons-werk/standbouw/nespresso-presenteert-zich-op-horecava-2017.aspx</a:t>
            </a:r>
            <a:endParaRPr lang="en-US" sz="1200"/>
          </a:p>
          <a:p>
            <a:endParaRPr lang="en-US" altLang="zh-HK" sz="1200">
              <a:solidFill>
                <a:schemeClr val="bg1"/>
              </a:solidFill>
              <a:latin typeface="Calibri" panose="020F0502020204030204" pitchFamily="34" charset="0"/>
              <a:cs typeface="Calibri" panose="020F0502020204030204" pitchFamily="34" charset="0"/>
            </a:endParaRPr>
          </a:p>
          <a:p>
            <a:r>
              <a:rPr lang="en-US" altLang="zh-HK" sz="1200">
                <a:solidFill>
                  <a:schemeClr val="bg1"/>
                </a:solidFill>
                <a:latin typeface="Calibri" panose="020F0502020204030204" pitchFamily="34" charset="0"/>
                <a:cs typeface="Calibri" panose="020F0502020204030204" pitchFamily="34" charset="0"/>
              </a:rPr>
              <a:t>Menxpat. (2018)  </a:t>
            </a:r>
            <a:r>
              <a:rPr lang="en-US" altLang="zh-HK" sz="1200" i="1">
                <a:solidFill>
                  <a:schemeClr val="bg1"/>
                </a:solidFill>
                <a:latin typeface="Calibri" panose="020F0502020204030204" pitchFamily="34" charset="0"/>
                <a:cs typeface="Calibri" panose="020F0502020204030204" pitchFamily="34" charset="0"/>
              </a:rPr>
              <a:t>Menxpat. </a:t>
            </a:r>
            <a:r>
              <a:rPr lang="en-US" altLang="zh-HK" sz="1200">
                <a:solidFill>
                  <a:schemeClr val="bg1"/>
                </a:solidFill>
                <a:latin typeface="Calibri" panose="020F0502020204030204" pitchFamily="34" charset="0"/>
                <a:cs typeface="Calibri" panose="020F0502020204030204" pitchFamily="34" charset="0"/>
              </a:rPr>
              <a:t>Retrived from </a:t>
            </a:r>
            <a:r>
              <a:rPr lang="en-US" sz="1200">
                <a:solidFill>
                  <a:srgbClr val="000000"/>
                </a:solidFill>
                <a:latin typeface="Calibri" panose="020F0502020204030204" pitchFamily="34" charset="0"/>
                <a:cs typeface="Calibri" panose="020F0502020204030204" pitchFamily="34" charset="0"/>
                <a:hlinkClick r:id="rId11"/>
              </a:rPr>
              <a:t>https://</a:t>
            </a:r>
            <a:r>
              <a:rPr lang="en-US" sz="1200">
                <a:solidFill>
                  <a:srgbClr val="000000"/>
                </a:solidFill>
                <a:latin typeface="Calibri"/>
                <a:cs typeface="Calibri"/>
                <a:hlinkClick r:id="rId11"/>
              </a:rPr>
              <a:t>menxpat.com/post/4989?menu=17</a:t>
            </a:r>
          </a:p>
          <a:p>
            <a:endParaRPr lang="en-US" sz="1200">
              <a:solidFill>
                <a:srgbClr val="000000"/>
              </a:solidFill>
              <a:latin typeface="Calibri"/>
              <a:cs typeface="Calibri"/>
            </a:endParaRPr>
          </a:p>
          <a:p>
            <a:r>
              <a:rPr lang="en-US" sz="1200">
                <a:solidFill>
                  <a:schemeClr val="bg1"/>
                </a:solidFill>
                <a:latin typeface="Calibri"/>
                <a:cs typeface="Calibri"/>
              </a:rPr>
              <a:t>Merci-Magazine</a:t>
            </a:r>
            <a:r>
              <a:rPr lang="en-US" sz="1200">
                <a:solidFill>
                  <a:schemeClr val="bg1"/>
                </a:solidFill>
                <a:latin typeface="Calibri"/>
                <a:ea typeface="新細明體"/>
                <a:cs typeface="Calibri"/>
              </a:rPr>
              <a:t>. (2018</a:t>
            </a:r>
            <a:r>
              <a:rPr lang="en-US" altLang="zh-TW" sz="1200">
                <a:solidFill>
                  <a:schemeClr val="bg1"/>
                </a:solidFill>
                <a:latin typeface="Calibri"/>
                <a:ea typeface="新細明體"/>
                <a:cs typeface="Calibri"/>
              </a:rPr>
              <a:t>). </a:t>
            </a:r>
            <a:r>
              <a:rPr lang="en-US" altLang="zh-TW" sz="1200" i="1">
                <a:solidFill>
                  <a:schemeClr val="bg1"/>
                </a:solidFill>
                <a:latin typeface="Calibri"/>
                <a:ea typeface="新細明體"/>
                <a:cs typeface="Calibri"/>
              </a:rPr>
              <a:t>Merci-Magazine.</a:t>
            </a:r>
            <a:r>
              <a:rPr lang="en-US" altLang="zh-TW" sz="1200">
                <a:solidFill>
                  <a:schemeClr val="bg1"/>
                </a:solidFill>
                <a:latin typeface="Calibri"/>
                <a:ea typeface="新細明體"/>
                <a:cs typeface="Calibri"/>
              </a:rPr>
              <a:t> Retrived from </a:t>
            </a:r>
            <a:r>
              <a:rPr lang="en-US" sz="1200">
                <a:solidFill>
                  <a:schemeClr val="bg1"/>
                </a:solidFill>
                <a:latin typeface="Calibri"/>
                <a:cs typeface="Calibri"/>
                <a:hlinkClick r:id="rId12"/>
              </a:rPr>
              <a:t>https://www.merci-magazine.com/merci-blog/2014/12/25/nespresso-pops-up-in-causeway-bay-to-delight-coffee-lovers</a:t>
            </a:r>
            <a:endParaRPr lang="en-US" sz="1200">
              <a:solidFill>
                <a:schemeClr val="bg1"/>
              </a:solidFill>
            </a:endParaRPr>
          </a:p>
          <a:p>
            <a:endParaRPr lang="en-US" sz="1200">
              <a:latin typeface="Calibri"/>
              <a:cs typeface="Calibri"/>
            </a:endParaRPr>
          </a:p>
          <a:p>
            <a:endParaRPr lang="en-US" sz="1200">
              <a:solidFill>
                <a:schemeClr val="bg1"/>
              </a:solidFill>
              <a:latin typeface="Calibri"/>
              <a:cs typeface="Calibri"/>
            </a:endParaRPr>
          </a:p>
        </p:txBody>
      </p:sp>
      <p:sp>
        <p:nvSpPr>
          <p:cNvPr id="2" name="投影片編號版面配置區 1">
            <a:extLst>
              <a:ext uri="{FF2B5EF4-FFF2-40B4-BE49-F238E27FC236}">
                <a16:creationId xmlns:a16="http://schemas.microsoft.com/office/drawing/2014/main" xmlns="" id="{6236463A-A5AE-4176-8818-35516A6288B8}"/>
              </a:ext>
            </a:extLst>
          </p:cNvPr>
          <p:cNvSpPr>
            <a:spLocks noGrp="1"/>
          </p:cNvSpPr>
          <p:nvPr>
            <p:ph type="sldNum" sz="quarter" idx="12"/>
          </p:nvPr>
        </p:nvSpPr>
        <p:spPr/>
        <p:txBody>
          <a:bodyPr/>
          <a:lstStyle/>
          <a:p>
            <a:fld id="{D57F1E4F-1CFF-5643-939E-217C01CDF565}" type="slidenum">
              <a:rPr lang="en-US" smtClean="0"/>
              <a:pPr/>
              <a:t>13</a:t>
            </a:fld>
            <a:endParaRPr lang="en-US"/>
          </a:p>
        </p:txBody>
      </p:sp>
    </p:spTree>
    <p:extLst>
      <p:ext uri="{BB962C8B-B14F-4D97-AF65-F5344CB8AC3E}">
        <p14:creationId xmlns:p14="http://schemas.microsoft.com/office/powerpoint/2010/main" xmlns="" val="260138224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886</Words>
  <Application>Microsoft Office PowerPoint</Application>
  <PresentationFormat>自訂</PresentationFormat>
  <Paragraphs>414</Paragraphs>
  <Slides>13</Slides>
  <Notes>12</Notes>
  <HiddenSlides>0</HiddenSlides>
  <MMClips>0</MMClips>
  <ScaleCrop>false</ScaleCrop>
  <HeadingPairs>
    <vt:vector size="4" baseType="variant">
      <vt:variant>
        <vt:lpstr>佈景主題</vt:lpstr>
      </vt:variant>
      <vt:variant>
        <vt:i4>1</vt:i4>
      </vt:variant>
      <vt:variant>
        <vt:lpstr>投影片標題</vt:lpstr>
      </vt:variant>
      <vt:variant>
        <vt:i4>13</vt:i4>
      </vt:variant>
    </vt:vector>
  </HeadingPairs>
  <TitlesOfParts>
    <vt:vector size="14" baseType="lpstr">
      <vt:lpstr>Ion Boardroom</vt:lpstr>
      <vt:lpstr>投影片 1</vt:lpstr>
      <vt:lpstr>投影片 2</vt:lpstr>
      <vt:lpstr>投影片 3</vt:lpstr>
      <vt:lpstr>投影片 4</vt:lpstr>
      <vt:lpstr>投影片 5</vt:lpstr>
      <vt:lpstr>投影片 6</vt:lpstr>
      <vt:lpstr>投影片 7</vt:lpstr>
      <vt:lpstr>投影片 8</vt:lpstr>
      <vt:lpstr>投影片 9</vt:lpstr>
      <vt:lpstr>投影片 10</vt:lpstr>
      <vt:lpstr>投影片 11</vt:lpstr>
      <vt:lpstr>投影片 12</vt:lpstr>
      <vt:lpstr>投影片 13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dc:creator>
  <cp:lastModifiedBy>Windows User</cp:lastModifiedBy>
  <cp:revision>2</cp:revision>
  <dcterms:created xsi:type="dcterms:W3CDTF">2018-11-23T12:17:50Z</dcterms:created>
  <dcterms:modified xsi:type="dcterms:W3CDTF">2018-11-25T07:59:52Z</dcterms:modified>
</cp:coreProperties>
</file>